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014b5281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014b5281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084d80b99_3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a084d80b99_3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014b5281c_6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014b5281c_6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014b5281c_6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a014b5281c_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a014b5281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a014b5281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a014b5281c_6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a014b5281c_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014b5281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014b5281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e4c19368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8e4c19368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014b5281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014b5281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084d80b99_3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084d80b99_3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084d80b99_3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084d80b99_3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084d80b99_3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084d80b99_3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084d80b99_3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084d80b99_3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014b5281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014b5281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6" name="Google Shape;96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" name="Google Shape;97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uom190346a/sleep-health-and-lifestyle-datase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Study: Sleep Disorders and Health</a:t>
            </a:r>
            <a:endParaRPr/>
          </a:p>
        </p:txBody>
      </p:sp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 Pearce, Gabrellea Norman, Spencer Bowman</a:t>
            </a:r>
            <a:endParaRPr/>
          </a:p>
        </p:txBody>
      </p:sp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221300" y="3079680"/>
            <a:ext cx="2098720" cy="1616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BMI Category</a:t>
            </a:r>
            <a:endParaRPr/>
          </a:p>
        </p:txBody>
      </p:sp>
      <p:pic>
        <p:nvPicPr>
          <p:cNvPr id="184" name="Google Shape;1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67800"/>
            <a:ext cx="8839200" cy="782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200" y="2865275"/>
            <a:ext cx="2825101" cy="211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6724" y="2865275"/>
            <a:ext cx="2825101" cy="211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Disorder Classification</a:t>
            </a:r>
            <a:endParaRPr/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25" y="2174700"/>
            <a:ext cx="2931915" cy="2198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9988" y="2174712"/>
            <a:ext cx="2931901" cy="2198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7625" y="2174700"/>
            <a:ext cx="2931899" cy="219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Heatmap</a:t>
            </a:r>
            <a:endParaRPr/>
          </a:p>
        </p:txBody>
      </p:sp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374151"/>
                </a:solidFill>
              </a:rPr>
              <a:t>According to the correlation heatmap, the variables with the strongest positive correlation were quality of sleep and sleep duration, as well as physical activity level and daily steps at 0.88.</a:t>
            </a:r>
            <a:endParaRPr/>
          </a:p>
        </p:txBody>
      </p:sp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075" y="1762675"/>
            <a:ext cx="3922930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vs Predicted Sleep Duration</a:t>
            </a:r>
            <a:endParaRPr/>
          </a:p>
        </p:txBody>
      </p:sp>
      <p:sp>
        <p:nvSpPr>
          <p:cNvPr id="208" name="Google Shape;208;p3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0F0F"/>
                </a:solidFill>
              </a:rPr>
              <a:t>The scatterplot illustrates a positive correlation between sleep quality and both actual and predicted sleep duration. A lower quality of sleep is associated with a shorter sleep duration, while an increase in sleep quality corresponds to an extended sleep duration.</a:t>
            </a:r>
            <a:endParaRPr sz="1200">
              <a:solidFill>
                <a:srgbClr val="0F0F0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2350"/>
            <a:ext cx="4250276" cy="297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433625" y="5335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of Sleep vs Sleep Duration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9625"/>
            <a:ext cx="9144002" cy="374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Sleep Tracking App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found a dataset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Kaggle</a:t>
            </a:r>
            <a:r>
              <a:rPr lang="en"/>
              <a:t> on personal habits and their relationship with sleep disorders.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300+ rows of mock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Columns include: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Minutes of exercise per 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Cardiovascular</a:t>
            </a:r>
            <a:r>
              <a:rPr lang="en"/>
              <a:t> disease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Length and quality of sleep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Weight, age, gender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Blood pressure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Profile</a:t>
            </a:r>
            <a:endParaRPr/>
          </a:p>
        </p:txBody>
      </p:sp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471900" y="1919075"/>
            <a:ext cx="3622200" cy="14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19075"/>
            <a:ext cx="3163050" cy="27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00" y="3535350"/>
            <a:ext cx="3622107" cy="10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34" name="Google Shape;134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0F0F"/>
                </a:solidFill>
              </a:rPr>
              <a:t>Develop a machine learning model to predict sleep health outcomes based on lifestyle factors, comprehensive sleep metrics, and cardiovascular health indicators using the Sleep Health and Lifestyle Dataset.</a:t>
            </a:r>
            <a:endParaRPr sz="1200">
              <a:solidFill>
                <a:srgbClr val="0F0F0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0F0F"/>
                </a:solidFill>
              </a:rPr>
              <a:t>Key Features:</a:t>
            </a:r>
            <a:endParaRPr sz="1200">
              <a:solidFill>
                <a:srgbClr val="0F0F0F"/>
              </a:solidFill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Comprehensive sleep metrics (duration, quality, stages)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Lifestyle factors (physical activity, stress levels, BMI categories)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Cardiovascular health indicators (blood pressure, heart rate)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Sleep disorder labels (Insomnia, Sleep Apnea)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Decision Tree</a:t>
            </a:r>
            <a:endParaRPr/>
          </a:p>
        </p:txBody>
      </p:sp>
      <p:pic>
        <p:nvPicPr>
          <p:cNvPr id="140" name="Google Shape;1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250" y="1728700"/>
            <a:ext cx="7123697" cy="33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Impurity Decrease of 0.01</a:t>
            </a:r>
            <a:endParaRPr/>
          </a:p>
        </p:txBody>
      </p:sp>
      <p:sp>
        <p:nvSpPr>
          <p:cNvPr id="146" name="Google Shape;146;p30"/>
          <p:cNvSpPr txBox="1"/>
          <p:nvPr>
            <p:ph idx="1" type="body"/>
          </p:nvPr>
        </p:nvSpPr>
        <p:spPr>
          <a:xfrm>
            <a:off x="571725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Gini impurity:</a:t>
            </a:r>
            <a:endParaRPr/>
          </a:p>
        </p:txBody>
      </p:sp>
      <p:sp>
        <p:nvSpPr>
          <p:cNvPr id="147" name="Google Shape;147;p30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5154" y="1758325"/>
            <a:ext cx="3934163" cy="322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275" y="2571750"/>
            <a:ext cx="749125" cy="5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725" y="3402050"/>
            <a:ext cx="17526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pic>
        <p:nvPicPr>
          <p:cNvPr id="156" name="Google Shape;1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550" y="2516671"/>
            <a:ext cx="3741624" cy="14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0850" y="2819146"/>
            <a:ext cx="204787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8716" y="2819148"/>
            <a:ext cx="638186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1"/>
          <p:cNvSpPr txBox="1"/>
          <p:nvPr/>
        </p:nvSpPr>
        <p:spPr>
          <a:xfrm>
            <a:off x="6803625" y="2516675"/>
            <a:ext cx="57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Initial</a:t>
            </a:r>
            <a:endParaRPr sz="300"/>
          </a:p>
        </p:txBody>
      </p:sp>
      <p:sp>
        <p:nvSpPr>
          <p:cNvPr id="160" name="Google Shape;160;p31"/>
          <p:cNvSpPr txBox="1"/>
          <p:nvPr/>
        </p:nvSpPr>
        <p:spPr>
          <a:xfrm>
            <a:off x="7410263" y="2516675"/>
            <a:ext cx="57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Fin</a:t>
            </a:r>
            <a:r>
              <a:rPr lang="en" sz="1200"/>
              <a:t>al</a:t>
            </a:r>
            <a:endParaRPr sz="300"/>
          </a:p>
        </p:txBody>
      </p:sp>
      <p:sp>
        <p:nvSpPr>
          <p:cNvPr id="161" name="Google Shape;161;p31"/>
          <p:cNvSpPr txBox="1"/>
          <p:nvPr/>
        </p:nvSpPr>
        <p:spPr>
          <a:xfrm>
            <a:off x="1969263" y="2101675"/>
            <a:ext cx="152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Feature Importance</a:t>
            </a:r>
            <a:endParaRPr sz="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00" y="225675"/>
            <a:ext cx="2727700" cy="2165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8650" y="190700"/>
            <a:ext cx="2727700" cy="223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1700" y="1316400"/>
            <a:ext cx="2997901" cy="2842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8525" y="2804237"/>
            <a:ext cx="2587951" cy="2121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7700" y="2759650"/>
            <a:ext cx="2727700" cy="216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model first partitions the data by BMI, separating normal from disordered individuals. Then among individuals with a sleep disorder, sleep apnea and insomnia is determined primarily by physical activity level.</a:t>
            </a:r>
            <a:endParaRPr/>
          </a:p>
        </p:txBody>
      </p:sp>
      <p:sp>
        <p:nvSpPr>
          <p:cNvPr id="177" name="Google Shape;177;p33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250" y="1919075"/>
            <a:ext cx="3999901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