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6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mailto:Rohith.p@capgemini.com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2179807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6367" y="2022729"/>
            <a:ext cx="5511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383535"/>
            <a:ext cx="5108575" cy="612775"/>
            <a:chOff x="77723" y="2383535"/>
            <a:chExt cx="5108575" cy="6127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3" y="2383535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639" y="2510027"/>
              <a:ext cx="446532" cy="44653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825110" y="2634368"/>
            <a:ext cx="2769235" cy="522579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87985">
              <a:lnSpc>
                <a:spcPct val="100000"/>
              </a:lnSpc>
              <a:spcBef>
                <a:spcPts val="8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Achivement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lang="en-IN" sz="1000" b="1" spc="-5" dirty="0">
                <a:latin typeface="Verdana"/>
                <a:cs typeface="Verdana"/>
              </a:rPr>
              <a:t>Crop-Deal </a:t>
            </a:r>
            <a:r>
              <a:rPr sz="1000" b="1" spc="-10" dirty="0">
                <a:latin typeface="Verdana"/>
                <a:cs typeface="Verdana"/>
              </a:rPr>
              <a:t>Management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System</a:t>
            </a:r>
            <a:r>
              <a:rPr sz="1000" b="1" spc="-5" dirty="0">
                <a:latin typeface="Verdana"/>
                <a:cs typeface="Verdana"/>
              </a:rPr>
              <a:t> 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5110" y="3266695"/>
            <a:ext cx="3892550" cy="709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sz="1000" spc="-5" dirty="0">
                <a:latin typeface="Verdana"/>
                <a:cs typeface="Verdana"/>
              </a:rPr>
              <a:t>Completed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end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to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end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case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study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lang="en-IN" sz="1000" spc="-10" dirty="0">
                <a:latin typeface="Verdana"/>
                <a:cs typeface="Verdana"/>
              </a:rPr>
              <a:t>Crop-Deal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Management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System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along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 </a:t>
            </a:r>
            <a:r>
              <a:rPr sz="1000" spc="-5" dirty="0">
                <a:latin typeface="Verdana"/>
                <a:cs typeface="Verdana"/>
              </a:rPr>
              <a:t>JWT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authentication,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Swagger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Billing 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System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Spring </a:t>
            </a:r>
            <a:r>
              <a:rPr sz="1000" spc="-5" dirty="0">
                <a:latin typeface="Verdana"/>
                <a:cs typeface="Verdana"/>
              </a:rPr>
              <a:t>boot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Microservices</a:t>
            </a:r>
            <a:r>
              <a:rPr sz="1000" spc="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Eureka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Server. </a:t>
            </a:r>
            <a:r>
              <a:rPr sz="1000" spc="-335" dirty="0">
                <a:latin typeface="Verdana"/>
                <a:cs typeface="Verdana"/>
              </a:rPr>
              <a:t> </a:t>
            </a:r>
            <a:endParaRPr lang="en-IN" sz="1000" spc="-5" dirty="0">
              <a:latin typeface="Verdana"/>
              <a:cs typeface="Verdana"/>
            </a:endParaRPr>
          </a:p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lang="en-IN" sz="1000" spc="-5" dirty="0">
                <a:latin typeface="Verdana"/>
                <a:cs typeface="Verdana"/>
              </a:rPr>
              <a:t>Used React JS for developing the front end part.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5110" y="4109973"/>
            <a:ext cx="273367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000" b="1" spc="-5" dirty="0">
                <a:latin typeface="Verdana"/>
                <a:cs typeface="Verdana"/>
              </a:rPr>
              <a:t>Online personal Photo products Shoppe.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46064" y="4471041"/>
            <a:ext cx="3892550" cy="521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spc="-10" dirty="0">
                <a:latin typeface="Verdana"/>
                <a:cs typeface="Verdana"/>
              </a:rPr>
              <a:t>Developed</a:t>
            </a:r>
            <a:r>
              <a:rPr sz="1000" spc="5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few functionalities using crud operations and able to establish communication between the microservices through Eureka server.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 rot="10800000" flipV="1">
            <a:off x="4867274" y="5193533"/>
            <a:ext cx="3353816" cy="65081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lang="en-IN" sz="1000" b="1" spc="-10" dirty="0">
                <a:latin typeface="Verdana"/>
                <a:cs typeface="Verdana"/>
              </a:rPr>
              <a:t>Learnt the concepts of Git, GitHub and has successfully completed course on ‘Successful Presentation and also on ‘Agile Software Development’  at Coursera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25110" y="5511800"/>
            <a:ext cx="3910329" cy="1710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  <a:tabLst>
                <a:tab pos="3593465" algn="l"/>
              </a:tabLst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6179" y="684657"/>
            <a:ext cx="2411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4872" y="1330318"/>
            <a:ext cx="2984118" cy="1856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1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lang="en-IN" sz="1100" b="1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650" b="1" spc="60" baseline="30303" dirty="0">
                <a:solidFill>
                  <a:srgbClr val="FFFFFF"/>
                </a:solidFill>
                <a:latin typeface="Verdana"/>
                <a:cs typeface="Verdana"/>
              </a:rPr>
              <a:t>Bangalore</a:t>
            </a:r>
            <a:endParaRPr sz="1650" baseline="30303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10052" y="1537447"/>
            <a:ext cx="2178938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100" u="sng" spc="-10" dirty="0" err="1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Rohith.p</a:t>
            </a:r>
            <a:r>
              <a:rPr sz="1100" u="sng" spc="-1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@capgemini.com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04872" y="1762250"/>
            <a:ext cx="2207259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b="1" spc="-7" baseline="-25252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650" b="1" spc="-37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650" b="1" spc="270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sz="11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spc="-10" dirty="0">
                <a:solidFill>
                  <a:srgbClr val="FFFFFF"/>
                </a:solidFill>
                <a:latin typeface="Verdana"/>
                <a:cs typeface="Verdana"/>
              </a:rPr>
              <a:t>9030209842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9824" y="2648336"/>
            <a:ext cx="4007485" cy="3291542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lang="en-IN" sz="1200" b="1" spc="-5" dirty="0">
              <a:solidFill>
                <a:srgbClr val="006FAC"/>
              </a:solidFill>
              <a:latin typeface="Verdana"/>
              <a:cs typeface="Verdana"/>
            </a:endParaRPr>
          </a:p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lang="en-IN" sz="1400" b="1" spc="-5" dirty="0">
                <a:ln w="0">
                  <a:solidFill>
                    <a:schemeClr val="tx1"/>
                  </a:solidFill>
                </a:ln>
                <a:effectLst>
                  <a:glow>
                    <a:schemeClr val="accent1"/>
                  </a:glow>
                </a:effectLst>
                <a:latin typeface="Verdana"/>
                <a:cs typeface="Verdana"/>
              </a:rPr>
              <a:t>Full Stack Developer</a:t>
            </a:r>
            <a:endParaRPr sz="1400" dirty="0">
              <a:ln w="0">
                <a:solidFill>
                  <a:schemeClr val="tx1"/>
                </a:solidFill>
              </a:ln>
              <a:effectLst>
                <a:glow>
                  <a:schemeClr val="accent1"/>
                </a:glow>
              </a:effectLst>
              <a:latin typeface="Verdana"/>
              <a:cs typeface="Verdana"/>
            </a:endParaRPr>
          </a:p>
          <a:p>
            <a:pPr marL="184785" marR="276225" indent="-172720">
              <a:lnSpc>
                <a:spcPct val="114100"/>
              </a:lnSpc>
              <a:spcBef>
                <a:spcPts val="405"/>
              </a:spcBef>
              <a:buFont typeface="Arial MT"/>
              <a:buChar char="•"/>
              <a:tabLst>
                <a:tab pos="185420" algn="l"/>
              </a:tabLst>
            </a:pPr>
            <a:r>
              <a:rPr lang="en-IN" sz="1100" dirty="0">
                <a:latin typeface="Verdana"/>
                <a:cs typeface="Verdana"/>
              </a:rPr>
              <a:t>Hands on experience in developing microservices with Spring Boot, JPA crud operations, Spring Cloud and Eureka server.</a:t>
            </a:r>
          </a:p>
          <a:p>
            <a:pPr marL="184785" marR="276225" indent="-172720">
              <a:lnSpc>
                <a:spcPct val="114100"/>
              </a:lnSpc>
              <a:spcBef>
                <a:spcPts val="405"/>
              </a:spcBef>
              <a:buFont typeface="Arial MT"/>
              <a:buChar char="•"/>
              <a:tabLst>
                <a:tab pos="185420" algn="l"/>
              </a:tabLst>
            </a:pPr>
            <a:endParaRPr lang="en-IN" sz="1100" dirty="0">
              <a:latin typeface="Verdana"/>
              <a:cs typeface="Verdana"/>
            </a:endParaRPr>
          </a:p>
          <a:p>
            <a:pPr marL="184785" marR="276225" indent="-172720">
              <a:lnSpc>
                <a:spcPct val="114100"/>
              </a:lnSpc>
              <a:spcBef>
                <a:spcPts val="405"/>
              </a:spcBef>
              <a:buFont typeface="Arial MT"/>
              <a:buChar char="•"/>
              <a:tabLst>
                <a:tab pos="185420" algn="l"/>
              </a:tabLst>
            </a:pPr>
            <a:r>
              <a:rPr lang="en-IN" sz="1100" dirty="0">
                <a:latin typeface="Verdana"/>
                <a:cs typeface="Verdana"/>
              </a:rPr>
              <a:t>Have good skills on core java and spring boot. created projects which has given me more scope on spring boot and spring cloud</a:t>
            </a:r>
            <a:endParaRPr sz="1100" dirty="0">
              <a:latin typeface="Verdana"/>
              <a:cs typeface="Verdana"/>
            </a:endParaRPr>
          </a:p>
          <a:p>
            <a:pPr marL="184785" marR="118745" indent="-172720">
              <a:lnSpc>
                <a:spcPct val="113599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lang="en-IN" sz="1100" spc="15" dirty="0">
                <a:latin typeface="Verdana"/>
                <a:cs typeface="Verdana"/>
              </a:rPr>
              <a:t>Have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good</a:t>
            </a:r>
            <a:r>
              <a:rPr sz="1100" spc="-5" dirty="0">
                <a:latin typeface="Verdana"/>
                <a:cs typeface="Verdana"/>
              </a:rPr>
              <a:t> communication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skill</a:t>
            </a:r>
            <a:r>
              <a:rPr lang="en-IN" sz="1100" spc="-5" dirty="0">
                <a:latin typeface="Verdana"/>
                <a:cs typeface="Verdana"/>
              </a:rPr>
              <a:t>s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and very co-operative with the team which keeps me working efficiently</a:t>
            </a:r>
            <a:r>
              <a:rPr sz="1100" spc="-5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 marL="184785" marR="5080" indent="-172720">
              <a:lnSpc>
                <a:spcPct val="114199"/>
              </a:lnSpc>
              <a:spcBef>
                <a:spcPts val="10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Has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some good knowledge on developing a web page using React Js and also been working with Angular.</a:t>
            </a:r>
            <a:r>
              <a:rPr sz="1100" spc="5" dirty="0">
                <a:latin typeface="Verdana"/>
                <a:cs typeface="Verdana"/>
              </a:rPr>
              <a:t> 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9824" y="5385053"/>
            <a:ext cx="3927475" cy="1868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3599"/>
              </a:lnSpc>
              <a:spcBef>
                <a:spcPts val="100"/>
              </a:spcBef>
              <a:tabLst>
                <a:tab pos="185420" algn="l"/>
              </a:tabLst>
            </a:pPr>
            <a:endParaRPr sz="11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85807" y="351866"/>
            <a:ext cx="2308860" cy="6080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sz="1000" spc="-5" dirty="0">
                <a:latin typeface="Verdana"/>
                <a:cs typeface="Verdana"/>
              </a:rPr>
              <a:t>Bachelor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Technology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Computer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Science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: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201</a:t>
            </a:r>
            <a:r>
              <a:rPr lang="en-IN" sz="1000" spc="-5" dirty="0">
                <a:latin typeface="Verdana"/>
                <a:cs typeface="Verdana"/>
              </a:rPr>
              <a:t>6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- 202</a:t>
            </a:r>
            <a:r>
              <a:rPr lang="en-IN" sz="1000" spc="-5" dirty="0">
                <a:latin typeface="Verdana"/>
                <a:cs typeface="Verdana"/>
              </a:rPr>
              <a:t>0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85807" y="1126575"/>
            <a:ext cx="1663700" cy="129291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Skills </a:t>
            </a:r>
            <a:endParaRPr lang="en-IN" sz="1200" b="1" spc="-5" dirty="0">
              <a:solidFill>
                <a:srgbClr val="006FAC"/>
              </a:solidFill>
              <a:latin typeface="Verdana"/>
              <a:cs typeface="Verdana"/>
            </a:endParaRP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dirty="0">
                <a:latin typeface="Verdana"/>
                <a:cs typeface="Verdana"/>
              </a:rPr>
              <a:t>Spring Boot</a:t>
            </a:r>
            <a:r>
              <a:rPr lang="en-IN" sz="1000" spc="-10" dirty="0">
                <a:latin typeface="Verdana"/>
                <a:cs typeface="Verdana"/>
              </a:rPr>
              <a:t> </a:t>
            </a:r>
            <a:r>
              <a:rPr lang="en-IN" sz="1000" spc="-335" dirty="0">
                <a:latin typeface="Verdana"/>
                <a:cs typeface="Verdana"/>
              </a:rPr>
              <a:t> 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dirty="0">
                <a:latin typeface="Verdana"/>
                <a:cs typeface="Verdana"/>
              </a:rPr>
              <a:t>Java</a:t>
            </a: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JPA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CRUD</a:t>
            </a:r>
            <a:endParaRPr sz="1000" dirty="0">
              <a:latin typeface="Verdana"/>
              <a:cs typeface="Verdana"/>
            </a:endParaRPr>
          </a:p>
          <a:p>
            <a:pPr marL="12700" marR="885825">
              <a:lnSpc>
                <a:spcPct val="113999"/>
              </a:lnSpc>
            </a:pPr>
            <a:r>
              <a:rPr sz="1000" spc="-5" dirty="0">
                <a:latin typeface="Verdana"/>
                <a:cs typeface="Verdana"/>
              </a:rPr>
              <a:t>Bootstrap </a:t>
            </a:r>
            <a:r>
              <a:rPr sz="1000" dirty="0">
                <a:latin typeface="Verdana"/>
                <a:cs typeface="Verdana"/>
              </a:rPr>
              <a:t> </a:t>
            </a:r>
            <a:endParaRPr lang="en-IN" sz="1000" dirty="0">
              <a:latin typeface="Verdana"/>
              <a:cs typeface="Verdana"/>
            </a:endParaRPr>
          </a:p>
          <a:p>
            <a:pPr marL="12700" marR="885825">
              <a:lnSpc>
                <a:spcPct val="113999"/>
              </a:lnSpc>
            </a:pPr>
            <a:r>
              <a:rPr lang="en-IN" sz="1000" dirty="0">
                <a:latin typeface="Verdana"/>
                <a:cs typeface="Verdana"/>
              </a:rPr>
              <a:t>React JS</a:t>
            </a:r>
          </a:p>
          <a:p>
            <a:pPr marL="12700" marR="885825">
              <a:lnSpc>
                <a:spcPct val="113999"/>
              </a:lnSpc>
            </a:pPr>
            <a:r>
              <a:rPr lang="en-IN" sz="1000" dirty="0">
                <a:latin typeface="Verdana"/>
                <a:cs typeface="Verdana"/>
              </a:rPr>
              <a:t>Angular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85806" y="2634368"/>
            <a:ext cx="1818641" cy="89781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Backend</a:t>
            </a:r>
            <a:endParaRPr sz="1000" dirty="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</a:pPr>
            <a:r>
              <a:rPr lang="en-IN" sz="1000" spc="-5" dirty="0">
                <a:latin typeface="Verdana"/>
                <a:cs typeface="Verdana"/>
              </a:rPr>
              <a:t>MySQL</a:t>
            </a:r>
          </a:p>
          <a:p>
            <a:pPr marL="12700" marR="5080">
              <a:lnSpc>
                <a:spcPct val="113999"/>
              </a:lnSpc>
            </a:pPr>
            <a:r>
              <a:rPr lang="en-IN" sz="1000" spc="-5" dirty="0">
                <a:latin typeface="Verdana"/>
                <a:cs typeface="Verdana"/>
              </a:rPr>
              <a:t>Postgres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REST-API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NodeJS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85806" y="3784582"/>
            <a:ext cx="1396365" cy="7207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Web</a:t>
            </a:r>
            <a:r>
              <a:rPr sz="1000" b="1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Technologies</a:t>
            </a:r>
            <a:endParaRPr sz="1000" dirty="0">
              <a:latin typeface="Verdana"/>
              <a:cs typeface="Verdana"/>
            </a:endParaRPr>
          </a:p>
          <a:p>
            <a:pPr marL="12700" marR="946150">
              <a:lnSpc>
                <a:spcPct val="113999"/>
              </a:lnSpc>
            </a:pPr>
            <a:r>
              <a:rPr sz="1000" spc="-10" dirty="0">
                <a:latin typeface="Verdana"/>
                <a:cs typeface="Verdana"/>
              </a:rPr>
              <a:t>HTML</a:t>
            </a:r>
            <a:r>
              <a:rPr sz="1000" spc="-5" dirty="0">
                <a:latin typeface="Verdana"/>
                <a:cs typeface="Verdana"/>
              </a:rPr>
              <a:t>5  CSS3 </a:t>
            </a:r>
            <a:r>
              <a:rPr sz="1000" dirty="0">
                <a:latin typeface="Verdana"/>
                <a:cs typeface="Verdana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Verdana"/>
                <a:cs typeface="Verdana"/>
              </a:rPr>
              <a:t>Javascript/TypeScript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85807" y="4757711"/>
            <a:ext cx="901194" cy="885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b="1" spc="-15" dirty="0" err="1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000" b="1" spc="-10" dirty="0" err="1">
                <a:solidFill>
                  <a:srgbClr val="006FAC"/>
                </a:solidFill>
                <a:latin typeface="Verdana"/>
                <a:cs typeface="Verdana"/>
              </a:rPr>
              <a:t>dd</a:t>
            </a:r>
            <a:r>
              <a:rPr sz="1000" b="1" spc="-5" dirty="0" err="1">
                <a:solidFill>
                  <a:srgbClr val="006FAC"/>
                </a:solidFill>
                <a:latin typeface="Verdana"/>
                <a:cs typeface="Verdana"/>
              </a:rPr>
              <a:t>O</a:t>
            </a:r>
            <a:r>
              <a:rPr sz="1000" b="1" spc="-10" dirty="0" err="1">
                <a:solidFill>
                  <a:srgbClr val="006FAC"/>
                </a:solidFill>
                <a:latin typeface="Verdana"/>
                <a:cs typeface="Verdana"/>
              </a:rPr>
              <a:t>ns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dirty="0" err="1">
                <a:latin typeface="Verdana"/>
                <a:cs typeface="Verdana"/>
              </a:rPr>
              <a:t>Github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Maven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</a:t>
            </a:r>
            <a:r>
              <a:rPr sz="1000" spc="-10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stman</a:t>
            </a:r>
            <a:endParaRPr lang="en-IN" sz="1000" spc="-5" dirty="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lang="en-IN" sz="1000" spc="-5" dirty="0">
                <a:latin typeface="Verdana"/>
                <a:cs typeface="Verdana"/>
              </a:rPr>
              <a:t>Visual Studio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85806" y="5791453"/>
            <a:ext cx="2026287" cy="5469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Additional</a:t>
            </a: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Details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z="1000" spc="-5" dirty="0">
                <a:latin typeface="Verdana"/>
                <a:cs typeface="Verdana"/>
              </a:rPr>
              <a:t>Adaptable</a:t>
            </a: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z="1000" spc="-5" dirty="0">
                <a:latin typeface="Verdana"/>
                <a:cs typeface="Verdana"/>
              </a:rPr>
              <a:t>Team Management</a:t>
            </a:r>
          </a:p>
        </p:txBody>
      </p:sp>
      <p:grpSp>
        <p:nvGrpSpPr>
          <p:cNvPr id="28" name="object 28"/>
          <p:cNvGrpSpPr/>
          <p:nvPr/>
        </p:nvGrpSpPr>
        <p:grpSpPr>
          <a:xfrm>
            <a:off x="2627376" y="1607820"/>
            <a:ext cx="6544054" cy="5143498"/>
            <a:chOff x="2627376" y="1607820"/>
            <a:chExt cx="6544054" cy="5143498"/>
          </a:xfrm>
        </p:grpSpPr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27376" y="6280402"/>
              <a:ext cx="470915" cy="47091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38900" y="6280402"/>
              <a:ext cx="472440" cy="47091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45295" y="1607820"/>
              <a:ext cx="326135" cy="326136"/>
            </a:xfrm>
            <a:prstGeom prst="rect">
              <a:avLst/>
            </a:prstGeom>
          </p:spPr>
        </p:pic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456179" y="243916"/>
            <a:ext cx="230505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Rohith P</a:t>
            </a:r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3154172" y="6434734"/>
            <a:ext cx="321056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Check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out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my work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GitHub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&amp;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Video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Profile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62732" y="2046554"/>
            <a:ext cx="2108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39" name="Picture 38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48E95334-3461-488D-AFBE-E31F909885C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93" y="96767"/>
            <a:ext cx="1696973" cy="17978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277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Verdana</vt:lpstr>
      <vt:lpstr>Office Theme</vt:lpstr>
      <vt:lpstr>Rohith 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P, Rohith</cp:lastModifiedBy>
  <cp:revision>1</cp:revision>
  <dcterms:created xsi:type="dcterms:W3CDTF">2023-01-04T07:27:45Z</dcterms:created>
  <dcterms:modified xsi:type="dcterms:W3CDTF">2023-01-09T11:12:03Z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2023-01-04T00:00:00Z</vt:filetime>
  </property>
</Properties>
</file>