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48"/>
  </p:normalViewPr>
  <p:slideViewPr>
    <p:cSldViewPr snapToGrid="0" snapToObjects="1">
      <p:cViewPr>
        <p:scale>
          <a:sx n="213" d="100"/>
          <a:sy n="213" d="100"/>
        </p:scale>
        <p:origin x="-3552" y="-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027D46-5288-5747-B8FC-3C5952A5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11B80D-191C-2246-9C23-C9B9E796E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017E99-65CC-2640-BEAB-C1828144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84B9-A5EB-654D-AA85-6A9CEAED349E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E2894F-3AF6-1347-A301-D788FEDA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6A75C7-3F5D-604B-BF09-1E5F7F69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726-967F-984F-9A21-FE67D3E3E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57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ABEFC-D37B-1D48-9036-F0AD7BE0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22CCDB-B8BD-C343-B06F-612239833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42A056-CD5A-0541-A149-E769E48F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84B9-A5EB-654D-AA85-6A9CEAED349E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765264-2BC6-8E4B-A652-5A4A60EE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748B77-5733-FE41-A434-04F05F44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726-967F-984F-9A21-FE67D3E3E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87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7012214-F830-904E-A119-403473835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145EE0-86B1-AB43-9C6F-C7DF57863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02CD68-A1F3-334D-A07B-B2E4D358C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84B9-A5EB-654D-AA85-6A9CEAED349E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6BD026-DF7B-2143-BC2B-4D70E5FB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AF9BAF-5B18-5741-A8E8-FE7FF5F7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726-967F-984F-9A21-FE67D3E3E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63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24547-36AC-1F49-A507-BD3F9DF3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D1090C-A651-8041-AE89-8D0A300C0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75C4CB-6CBC-FC41-9A01-E0C68870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84B9-A5EB-654D-AA85-6A9CEAED349E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77F878-D16D-734E-9E06-71FB0FEAB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30FD38-B4F1-D945-8258-4CED4CD1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726-967F-984F-9A21-FE67D3E3E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85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6C82C3-9566-AF4B-810A-7CE215D39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DF33B2-3F68-E340-ADD5-3C5497283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5D868D-3297-5742-8F80-2A14D2CE9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84B9-A5EB-654D-AA85-6A9CEAED349E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8E2BF1-E7C1-4D40-8EB6-A2DE9015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70975A-89D8-9D4B-89A7-14716581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726-967F-984F-9A21-FE67D3E3E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28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3AC71-281B-7443-B1BD-49193396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488C43-E1C8-7843-87B8-F09936036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4C4962-B8E4-CC42-9E3E-C1CBAE66E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10C358-FA07-4644-8636-ED6491B2B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84B9-A5EB-654D-AA85-6A9CEAED349E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C1CE67-38F8-7845-A788-3173B552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C5E33D-9815-814F-AD37-C3A56836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726-967F-984F-9A21-FE67D3E3E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38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72D20-AC3D-E84B-B14C-47912FBD7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9EC667-DCC1-B34E-919D-4A64D182A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1B98FF-7EBC-1149-9CBB-5BF3C812D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EC4E33-937D-3643-89B9-676F2EB67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341D32-062B-2748-BBD3-122AE94E2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00FC2A2-3259-4E47-89C1-0A7CBC7C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84B9-A5EB-654D-AA85-6A9CEAED349E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98A0D0-978F-E441-BAED-8C939B1C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90EC25-7CD3-4B42-8988-B7F3654E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726-967F-984F-9A21-FE67D3E3E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87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9CE9C0-B9E9-C04F-BBDA-6250EBA0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61928F-984F-5E47-8FF5-4D063032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84B9-A5EB-654D-AA85-6A9CEAED349E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29E004-9D6B-8D48-A5A3-82FB1AA6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A88D56-A97F-0145-9EFF-F790F3FF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726-967F-984F-9A21-FE67D3E3E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41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90E91EE-13EC-9B41-A054-14C7569D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84B9-A5EB-654D-AA85-6A9CEAED349E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86E2C52-37EE-DA4C-95D3-56D190F2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0D297E-682F-3B4A-94E4-6D17B19C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726-967F-984F-9A21-FE67D3E3E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93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37913A-AE73-404C-8757-60E795E6D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1ECBF8-5898-9041-BA29-5EF12F0EA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15D7B4-6986-7B44-81B7-08937E3D0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185BC7-ECFB-AD46-962C-12628ABE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84B9-A5EB-654D-AA85-6A9CEAED349E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032FA5-3FCB-F448-9AE0-99EE8FC7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1EF978-3BD1-FB42-90BE-C6DEE931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726-967F-984F-9A21-FE67D3E3E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55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6F33DA-B98D-FA4A-A28C-672BC549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40D61B-0203-C24F-897F-A2D902511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A3CD44-78CC-B843-A92F-8CEAFC04D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B065AD-6335-7948-8752-10483521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84B9-A5EB-654D-AA85-6A9CEAED349E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B83DED-E2E3-634C-BA80-6AEE4B79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5F6F84-D86C-C84B-A372-C75BA701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B726-967F-984F-9A21-FE67D3E3E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68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72A80EC-EA80-9847-B2BB-1C8AB271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23ED3B-C646-F94C-BEE5-EDF097C17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6AEB80-D292-6143-969A-73C057F34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984B9-A5EB-654D-AA85-6A9CEAED349E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370AFF-9FD6-C740-AC3D-E947F73A1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100664-3BFC-FE47-99ED-52923EFD1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3B726-967F-984F-9A21-FE67D3E3E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83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151DF72-E94C-CF4A-A9E4-EC09C0491A00}"/>
              </a:ext>
            </a:extLst>
          </p:cNvPr>
          <p:cNvSpPr txBox="1"/>
          <p:nvPr/>
        </p:nvSpPr>
        <p:spPr>
          <a:xfrm>
            <a:off x="4074410" y="2787152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Oriya MN" pitchFamily="2" charset="0"/>
                <a:cs typeface="Oriya MN" pitchFamily="2" charset="0"/>
              </a:rPr>
              <a:t>Fileman</a:t>
            </a:r>
            <a:endParaRPr lang="fr-FR" dirty="0">
              <a:latin typeface="Oriya MN" pitchFamily="2" charset="0"/>
              <a:cs typeface="Oriya MN" pitchFamily="2" charset="0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5946ABD-7A69-C649-93F7-D646F550AB01}"/>
              </a:ext>
            </a:extLst>
          </p:cNvPr>
          <p:cNvGrpSpPr/>
          <p:nvPr/>
        </p:nvGrpSpPr>
        <p:grpSpPr>
          <a:xfrm>
            <a:off x="4231615" y="1940175"/>
            <a:ext cx="706056" cy="867995"/>
            <a:chOff x="4231615" y="1940175"/>
            <a:chExt cx="706056" cy="867995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407B8387-B3C9-8947-8177-569FDE6B8670}"/>
                </a:ext>
              </a:extLst>
            </p:cNvPr>
            <p:cNvGrpSpPr/>
            <p:nvPr/>
          </p:nvGrpSpPr>
          <p:grpSpPr>
            <a:xfrm>
              <a:off x="4231615" y="1940175"/>
              <a:ext cx="706056" cy="867995"/>
              <a:chOff x="4231615" y="1940175"/>
              <a:chExt cx="706056" cy="867995"/>
            </a:xfrm>
          </p:grpSpPr>
          <p:sp>
            <p:nvSpPr>
              <p:cNvPr id="7" name="Triangle rectangle 6">
                <a:extLst>
                  <a:ext uri="{FF2B5EF4-FFF2-40B4-BE49-F238E27FC236}">
                    <a16:creationId xmlns:a16="http://schemas.microsoft.com/office/drawing/2014/main" id="{00AC87B3-62A8-BF4D-A0BA-8C75B29F167C}"/>
                  </a:ext>
                </a:extLst>
              </p:cNvPr>
              <p:cNvSpPr/>
              <p:nvPr/>
            </p:nvSpPr>
            <p:spPr>
              <a:xfrm rot="16200000">
                <a:off x="4231617" y="1942831"/>
                <a:ext cx="325567" cy="325567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EC475ED-B74A-8D45-B89E-1F06E2CD3153}"/>
                  </a:ext>
                </a:extLst>
              </p:cNvPr>
              <p:cNvSpPr/>
              <p:nvPr/>
            </p:nvSpPr>
            <p:spPr>
              <a:xfrm>
                <a:off x="4557184" y="1940175"/>
                <a:ext cx="342787" cy="7333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70C225-F294-9E41-9FA2-B76597313EB4}"/>
                  </a:ext>
                </a:extLst>
              </p:cNvPr>
              <p:cNvSpPr/>
              <p:nvPr/>
            </p:nvSpPr>
            <p:spPr>
              <a:xfrm>
                <a:off x="4231615" y="2743200"/>
                <a:ext cx="634055" cy="649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D778184-BB19-4F47-B2EE-042CE12E59DB}"/>
                  </a:ext>
                </a:extLst>
              </p:cNvPr>
              <p:cNvSpPr/>
              <p:nvPr/>
            </p:nvSpPr>
            <p:spPr>
              <a:xfrm rot="5400000">
                <a:off x="4467673" y="2338173"/>
                <a:ext cx="867995" cy="7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EF999E7-5F46-E04E-8C8F-51D2997617D9}"/>
                  </a:ext>
                </a:extLst>
              </p:cNvPr>
              <p:cNvSpPr/>
              <p:nvPr/>
            </p:nvSpPr>
            <p:spPr>
              <a:xfrm rot="5400000">
                <a:off x="4020164" y="2479850"/>
                <a:ext cx="494903" cy="7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" name="Secteurs 15">
              <a:extLst>
                <a:ext uri="{FF2B5EF4-FFF2-40B4-BE49-F238E27FC236}">
                  <a16:creationId xmlns:a16="http://schemas.microsoft.com/office/drawing/2014/main" id="{A03E60E4-5E31-C747-8EDC-5D66436CA962}"/>
                </a:ext>
              </a:extLst>
            </p:cNvPr>
            <p:cNvSpPr/>
            <p:nvPr/>
          </p:nvSpPr>
          <p:spPr>
            <a:xfrm>
              <a:off x="4640438" y="2127866"/>
              <a:ext cx="169026" cy="169026"/>
            </a:xfrm>
            <a:prstGeom prst="pie">
              <a:avLst>
                <a:gd name="adj1" fmla="val 0"/>
                <a:gd name="adj2" fmla="val 1075087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88245036-93EB-C448-84A3-0EDDF46479BD}"/>
                </a:ext>
              </a:extLst>
            </p:cNvPr>
            <p:cNvSpPr/>
            <p:nvPr/>
          </p:nvSpPr>
          <p:spPr>
            <a:xfrm rot="10800000">
              <a:off x="4456567" y="2515850"/>
              <a:ext cx="254000" cy="16928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5060643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</Words>
  <Application>Microsoft Macintosh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Oriya MN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Renaud  PELISSIER</dc:creator>
  <cp:lastModifiedBy>Renaud  PELISSIER</cp:lastModifiedBy>
  <cp:revision>2</cp:revision>
  <dcterms:created xsi:type="dcterms:W3CDTF">2021-12-02T21:14:27Z</dcterms:created>
  <dcterms:modified xsi:type="dcterms:W3CDTF">2021-12-02T21:43:20Z</dcterms:modified>
</cp:coreProperties>
</file>