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8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864"/>
  </p:normalViewPr>
  <p:slideViewPr>
    <p:cSldViewPr snapToGrid="0" snapToObjects="1">
      <p:cViewPr>
        <p:scale>
          <a:sx n="128" d="100"/>
          <a:sy n="128" d="100"/>
        </p:scale>
        <p:origin x="14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C95F-0A71-7A43-B236-BA07CCE4B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8B8E9-2E22-4646-B0AF-439E07D24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CC122-AA11-4241-851B-3C584205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BBA-018C-3743-8185-A8141DDE4D4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5139E-0986-094A-8270-BA0860B9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7FF13-A762-F046-8740-7E1F2322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A7D8-C137-9449-B628-0FA0227E3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5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1045-0BD8-4845-A9C3-B1141CDD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68CA6-AB7B-544B-BC13-17F0DE939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4E7ED-92CE-AF48-B6F1-2164CDDB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BBA-018C-3743-8185-A8141DDE4D4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B32CB-6DE6-FC42-BC65-DA1EECC2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E3BB1-EE69-C746-941A-6E0693D3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A7D8-C137-9449-B628-0FA0227E3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6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6BAE9-1DA7-1043-8BF2-ACFBAC726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D722C-6BEB-B141-977A-DF81446BC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48C54-B651-5F42-8DBD-791DFF0E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BBA-018C-3743-8185-A8141DDE4D4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D027B-A276-8644-800A-4C484801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3A226-ECCE-0E48-B9CA-193F192A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A7D8-C137-9449-B628-0FA0227E3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5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1BC9-A2B0-DA4C-8AC1-EAC217A8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FDAC0-FCBC-0549-A6B6-311EE0E6F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5A00F-98E3-5444-81FB-B95F7686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BBA-018C-3743-8185-A8141DDE4D4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F01F-DC52-E644-8E84-0F14FB9A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8C7F6-A9A9-F847-8390-2EC0251C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A7D8-C137-9449-B628-0FA0227E3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C7E4-B769-A84F-BA3B-C4EAC832A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7C8A8-E80D-F94E-80EA-08FBF9797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AA7B9-B32F-D441-BE64-199930C4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BBA-018C-3743-8185-A8141DDE4D4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CACB8-CC26-104E-A75C-AE65EDA0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F2D70-81AA-EB4F-976D-9DB1BDE0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A7D8-C137-9449-B628-0FA0227E3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6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A134-D7F2-2443-9073-D6DF1730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AB4D1-F3AA-7549-81C7-D08A653F6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5F138-3909-C643-B992-DA162A6F6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1D2D1-3BCA-CE48-93E9-7E287504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BBA-018C-3743-8185-A8141DDE4D4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BBEAC-4EFC-EC46-83F7-4963DE39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2AC05-3D2B-844F-B7D3-04998A8E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A7D8-C137-9449-B628-0FA0227E3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1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5DA6-24C2-554F-935E-03396DDE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A0762-590E-474E-A56F-303E532E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7DFC9-8EEE-D748-8A43-83EF0E891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EB9CF-C9FF-5A46-9FCF-589A12949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D746-502E-964B-A7B9-07D576942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19E02-6A3E-B742-9B42-EA297FD3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BBA-018C-3743-8185-A8141DDE4D4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3406A-69A1-2E47-AF10-934168CC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2DAFC-0A60-C548-9CEA-1B61E3BA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A7D8-C137-9449-B628-0FA0227E3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5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BDC6-B3CA-E749-A690-D509E7A2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C403DE-3D28-1C41-B50C-49236B52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BBA-018C-3743-8185-A8141DDE4D4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8ABCD-1348-074D-A89C-7DE48D02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7AEC1-1FD6-F747-961A-0A17C263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A7D8-C137-9449-B628-0FA0227E3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8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CBF24-F879-7F4B-943F-ED58DA6B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BBA-018C-3743-8185-A8141DDE4D4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144A1-C958-8547-BD53-965B2CA1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E033D-8EFB-0443-ABC1-FDEED59A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A7D8-C137-9449-B628-0FA0227E3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8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1EF7-02EF-D94D-8E74-A323BDFB2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A4E7A-D896-CE4B-A528-E8A954621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16F80-4528-B442-941B-483A24E95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B115E-AC64-AB43-ADE9-31083F4F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BBA-018C-3743-8185-A8141DDE4D4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6ADF2-F2D6-4541-BD7E-5A0B3555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5FE68-05F7-D44F-9A6D-315F04F9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A7D8-C137-9449-B628-0FA0227E3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8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D590-7475-D14C-B48D-47F64A027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A236C-8894-9649-9CF2-8BADBCA44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69F1B-A519-BE49-8282-1E4D9FDD7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3810E-C2C0-2447-A4A2-6DD24EF8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BBA-018C-3743-8185-A8141DDE4D4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5BCE2-2522-EC46-A2EB-AF370F27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53AA5-0544-BF4E-A612-5B9E7AA1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A7D8-C137-9449-B628-0FA0227E3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0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12F00-488D-0640-9C48-9FF06856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1442A-EAF9-8649-BA46-FE9A989ED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8508A-B54E-8846-938A-8205BC21C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61BBA-018C-3743-8185-A8141DDE4D4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2F017-1951-CF42-AF92-66BD3AF44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606B-2B26-3E44-B82F-7DBC63851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5A7D8-C137-9449-B628-0FA0227E3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8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12A212-03BC-784F-9432-0A5C6B707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5" y="670352"/>
            <a:ext cx="10418618" cy="40844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58E51B-ECCD-764E-8F77-3FC14B656787}"/>
              </a:ext>
            </a:extLst>
          </p:cNvPr>
          <p:cNvSpPr/>
          <p:nvPr/>
        </p:nvSpPr>
        <p:spPr>
          <a:xfrm>
            <a:off x="3945600" y="1105790"/>
            <a:ext cx="266400" cy="64800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518DA-CD31-F947-86AA-8881FD74B700}"/>
              </a:ext>
            </a:extLst>
          </p:cNvPr>
          <p:cNvSpPr/>
          <p:nvPr/>
        </p:nvSpPr>
        <p:spPr>
          <a:xfrm>
            <a:off x="3643200" y="1812590"/>
            <a:ext cx="266400" cy="64800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765479-BC0C-8948-BF63-2ED3A83D8126}"/>
              </a:ext>
            </a:extLst>
          </p:cNvPr>
          <p:cNvSpPr/>
          <p:nvPr/>
        </p:nvSpPr>
        <p:spPr>
          <a:xfrm>
            <a:off x="3046800" y="2804782"/>
            <a:ext cx="596400" cy="6480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AFCD9-316E-2349-9606-B70B07A626D7}"/>
              </a:ext>
            </a:extLst>
          </p:cNvPr>
          <p:cNvSpPr txBox="1"/>
          <p:nvPr/>
        </p:nvSpPr>
        <p:spPr>
          <a:xfrm>
            <a:off x="244121" y="4937227"/>
            <a:ext cx="11482086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To adjust the compensation to make amplifier stable for a desired load, change C82 and C83 (0805 size surface mount components)</a:t>
            </a: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rgbClr val="0070C0"/>
                </a:solidFill>
              </a:rPr>
              <a:t>Optional (if circuit still is not stable): Short circuit across the parallel RC circuit formed by R190 and C127</a:t>
            </a: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rgbClr val="ED08D0"/>
                </a:solidFill>
              </a:rPr>
              <a:t>If more than 3.5 amps output current is needed, replaced R152 and R166 with a smaller current limiter resistor.  To get full 8 amp output, use 0 ohms.  See OPA549 datasheet for details.</a:t>
            </a:r>
          </a:p>
          <a:p>
            <a:pPr marL="342900" indent="-342900">
              <a:buAutoNum type="arabicPeriod" startAt="2"/>
            </a:pPr>
            <a:r>
              <a:rPr lang="en-US" dirty="0"/>
              <a:t>If you want to slow down or speed up the rise time of the output current, you can change C84.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76424-4FAC-284B-B179-FB17F02FBF68}"/>
              </a:ext>
            </a:extLst>
          </p:cNvPr>
          <p:cNvSpPr txBox="1"/>
          <p:nvPr/>
        </p:nvSpPr>
        <p:spPr>
          <a:xfrm>
            <a:off x="672130" y="227544"/>
            <a:ext cx="433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example output channel’s analog stage: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D2B7F0-6ADB-2748-A297-7E41B4B35ADF}"/>
              </a:ext>
            </a:extLst>
          </p:cNvPr>
          <p:cNvSpPr/>
          <p:nvPr/>
        </p:nvSpPr>
        <p:spPr>
          <a:xfrm>
            <a:off x="9680605" y="1239078"/>
            <a:ext cx="331413" cy="573512"/>
          </a:xfrm>
          <a:prstGeom prst="rect">
            <a:avLst/>
          </a:prstGeom>
          <a:noFill/>
          <a:ln w="57150">
            <a:solidFill>
              <a:srgbClr val="ED08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4D665A-8DB7-A046-BC33-8CB7D1396CED}"/>
              </a:ext>
            </a:extLst>
          </p:cNvPr>
          <p:cNvSpPr/>
          <p:nvPr/>
        </p:nvSpPr>
        <p:spPr>
          <a:xfrm>
            <a:off x="4218627" y="2855488"/>
            <a:ext cx="331413" cy="573512"/>
          </a:xfrm>
          <a:prstGeom prst="rect">
            <a:avLst/>
          </a:prstGeom>
          <a:noFill/>
          <a:ln w="57150">
            <a:solidFill>
              <a:srgbClr val="ED08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F5553E-CAB6-D047-8F14-F1D79346C179}"/>
              </a:ext>
            </a:extLst>
          </p:cNvPr>
          <p:cNvSpPr/>
          <p:nvPr/>
        </p:nvSpPr>
        <p:spPr>
          <a:xfrm>
            <a:off x="3913800" y="3482598"/>
            <a:ext cx="331413" cy="5735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125BEA-9DC6-2242-901F-F0C72137A4C8}"/>
              </a:ext>
            </a:extLst>
          </p:cNvPr>
          <p:cNvSpPr/>
          <p:nvPr/>
        </p:nvSpPr>
        <p:spPr>
          <a:xfrm>
            <a:off x="3004852" y="3482598"/>
            <a:ext cx="331413" cy="5735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9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DCAD87-FCC9-EB46-949F-D638F8B23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" y="542336"/>
            <a:ext cx="10501745" cy="57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9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112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Stockmann, Jason</dc:creator>
  <cp:lastModifiedBy>Stockmann, Jason</cp:lastModifiedBy>
  <cp:revision>3</cp:revision>
  <dcterms:created xsi:type="dcterms:W3CDTF">2020-02-25T15:10:08Z</dcterms:created>
  <dcterms:modified xsi:type="dcterms:W3CDTF">2020-02-25T15:28:16Z</dcterms:modified>
</cp:coreProperties>
</file>