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A4633-C63A-4676-934A-3396ABF03840}" v="640" dt="2021-07-27T15:27:54.815"/>
    <p1510:client id="{83F144CE-0100-40C4-8366-84F3469B3331}" v="2481" dt="2021-07-27T00:01:47.871"/>
    <p1510:client id="{AA01E81F-2657-4B73-9771-9FE649AD8155}" v="2263" dt="2021-07-27T14:23:30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Pérez" userId="60bc72bacf3550ec" providerId="Windows Live" clId="Web-{240A4633-C63A-4676-934A-3396ABF03840}"/>
    <pc:docChg chg="addSld modSld">
      <pc:chgData name="Rafael Pérez" userId="60bc72bacf3550ec" providerId="Windows Live" clId="Web-{240A4633-C63A-4676-934A-3396ABF03840}" dt="2021-07-27T15:27:49.784" v="383" actId="20577"/>
      <pc:docMkLst>
        <pc:docMk/>
      </pc:docMkLst>
      <pc:sldChg chg="modSp">
        <pc:chgData name="Rafael Pérez" userId="60bc72bacf3550ec" providerId="Windows Live" clId="Web-{240A4633-C63A-4676-934A-3396ABF03840}" dt="2021-07-27T14:51:44.463" v="226" actId="20577"/>
        <pc:sldMkLst>
          <pc:docMk/>
          <pc:sldMk cId="2622186954" sldId="256"/>
        </pc:sldMkLst>
        <pc:spChg chg="mod">
          <ac:chgData name="Rafael Pérez" userId="60bc72bacf3550ec" providerId="Windows Live" clId="Web-{240A4633-C63A-4676-934A-3396ABF03840}" dt="2021-07-27T14:51:44.463" v="226" actId="20577"/>
          <ac:spMkLst>
            <pc:docMk/>
            <pc:sldMk cId="2622186954" sldId="256"/>
            <ac:spMk id="3" creationId="{00000000-0000-0000-0000-000000000000}"/>
          </ac:spMkLst>
        </pc:spChg>
      </pc:sldChg>
      <pc:sldChg chg="modSp">
        <pc:chgData name="Rafael Pérez" userId="60bc72bacf3550ec" providerId="Windows Live" clId="Web-{240A4633-C63A-4676-934A-3396ABF03840}" dt="2021-07-27T15:06:18.994" v="340" actId="20577"/>
        <pc:sldMkLst>
          <pc:docMk/>
          <pc:sldMk cId="1157816767" sldId="257"/>
        </pc:sldMkLst>
        <pc:spChg chg="mod">
          <ac:chgData name="Rafael Pérez" userId="60bc72bacf3550ec" providerId="Windows Live" clId="Web-{240A4633-C63A-4676-934A-3396ABF03840}" dt="2021-07-27T15:06:18.994" v="340" actId="20577"/>
          <ac:spMkLst>
            <pc:docMk/>
            <pc:sldMk cId="1157816767" sldId="257"/>
            <ac:spMk id="3" creationId="{4F445B6C-0A0C-40FC-89EF-0DB80F5A0527}"/>
          </ac:spMkLst>
        </pc:spChg>
      </pc:sldChg>
      <pc:sldChg chg="addSp delSp modSp">
        <pc:chgData name="Rafael Pérez" userId="60bc72bacf3550ec" providerId="Windows Live" clId="Web-{240A4633-C63A-4676-934A-3396ABF03840}" dt="2021-07-27T15:07:26.527" v="341" actId="14100"/>
        <pc:sldMkLst>
          <pc:docMk/>
          <pc:sldMk cId="2596846953" sldId="258"/>
        </pc:sldMkLst>
        <pc:spChg chg="mod">
          <ac:chgData name="Rafael Pérez" userId="60bc72bacf3550ec" providerId="Windows Live" clId="Web-{240A4633-C63A-4676-934A-3396ABF03840}" dt="2021-07-27T14:59:48.737" v="323" actId="20577"/>
          <ac:spMkLst>
            <pc:docMk/>
            <pc:sldMk cId="2596846953" sldId="258"/>
            <ac:spMk id="3" creationId="{CC28C49A-CB3D-497C-9C8D-64BDCEBE7E56}"/>
          </ac:spMkLst>
        </pc:spChg>
        <pc:spChg chg="add del">
          <ac:chgData name="Rafael Pérez" userId="60bc72bacf3550ec" providerId="Windows Live" clId="Web-{240A4633-C63A-4676-934A-3396ABF03840}" dt="2021-07-27T14:59:24.315" v="320"/>
          <ac:spMkLst>
            <pc:docMk/>
            <pc:sldMk cId="2596846953" sldId="258"/>
            <ac:spMk id="4" creationId="{8803A1D9-CFBC-4C06-900D-D29221C10E64}"/>
          </ac:spMkLst>
        </pc:spChg>
        <pc:picChg chg="mod">
          <ac:chgData name="Rafael Pérez" userId="60bc72bacf3550ec" providerId="Windows Live" clId="Web-{240A4633-C63A-4676-934A-3396ABF03840}" dt="2021-07-27T15:07:26.527" v="341" actId="14100"/>
          <ac:picMkLst>
            <pc:docMk/>
            <pc:sldMk cId="2596846953" sldId="258"/>
            <ac:picMk id="6" creationId="{0603AE47-9C8B-4B87-82DF-9F878E211495}"/>
          </ac:picMkLst>
        </pc:picChg>
      </pc:sldChg>
      <pc:sldChg chg="modSp">
        <pc:chgData name="Rafael Pérez" userId="60bc72bacf3550ec" providerId="Windows Live" clId="Web-{240A4633-C63A-4676-934A-3396ABF03840}" dt="2021-07-27T15:17:12.069" v="346" actId="20577"/>
        <pc:sldMkLst>
          <pc:docMk/>
          <pc:sldMk cId="1462779875" sldId="261"/>
        </pc:sldMkLst>
        <pc:spChg chg="mod">
          <ac:chgData name="Rafael Pérez" userId="60bc72bacf3550ec" providerId="Windows Live" clId="Web-{240A4633-C63A-4676-934A-3396ABF03840}" dt="2021-07-27T14:57:50.438" v="257" actId="20577"/>
          <ac:spMkLst>
            <pc:docMk/>
            <pc:sldMk cId="1462779875" sldId="261"/>
            <ac:spMk id="2" creationId="{9A88BA83-9473-423C-9D87-F1E34C1E2F40}"/>
          </ac:spMkLst>
        </pc:spChg>
        <pc:spChg chg="mod">
          <ac:chgData name="Rafael Pérez" userId="60bc72bacf3550ec" providerId="Windows Live" clId="Web-{240A4633-C63A-4676-934A-3396ABF03840}" dt="2021-07-27T15:17:12.069" v="346" actId="20577"/>
          <ac:spMkLst>
            <pc:docMk/>
            <pc:sldMk cId="1462779875" sldId="261"/>
            <ac:spMk id="3" creationId="{FEE6FF44-36A5-41E0-B575-38B460A40DEC}"/>
          </ac:spMkLst>
        </pc:spChg>
      </pc:sldChg>
      <pc:sldChg chg="modSp">
        <pc:chgData name="Rafael Pérez" userId="60bc72bacf3550ec" providerId="Windows Live" clId="Web-{240A4633-C63A-4676-934A-3396ABF03840}" dt="2021-07-27T14:28:49.531" v="13" actId="20577"/>
        <pc:sldMkLst>
          <pc:docMk/>
          <pc:sldMk cId="592595824" sldId="262"/>
        </pc:sldMkLst>
        <pc:spChg chg="mod">
          <ac:chgData name="Rafael Pérez" userId="60bc72bacf3550ec" providerId="Windows Live" clId="Web-{240A4633-C63A-4676-934A-3396ABF03840}" dt="2021-07-27T14:28:49.531" v="13" actId="20577"/>
          <ac:spMkLst>
            <pc:docMk/>
            <pc:sldMk cId="592595824" sldId="262"/>
            <ac:spMk id="3" creationId="{9FD98268-16E9-47A3-880D-A4258D874E22}"/>
          </ac:spMkLst>
        </pc:spChg>
      </pc:sldChg>
      <pc:sldChg chg="modSp">
        <pc:chgData name="Rafael Pérez" userId="60bc72bacf3550ec" providerId="Windows Live" clId="Web-{240A4633-C63A-4676-934A-3396ABF03840}" dt="2021-07-27T14:54:25.966" v="256" actId="20577"/>
        <pc:sldMkLst>
          <pc:docMk/>
          <pc:sldMk cId="32516801" sldId="264"/>
        </pc:sldMkLst>
        <pc:spChg chg="mod">
          <ac:chgData name="Rafael Pérez" userId="60bc72bacf3550ec" providerId="Windows Live" clId="Web-{240A4633-C63A-4676-934A-3396ABF03840}" dt="2021-07-27T14:50:16.320" v="189" actId="20577"/>
          <ac:spMkLst>
            <pc:docMk/>
            <pc:sldMk cId="32516801" sldId="264"/>
            <ac:spMk id="4" creationId="{4FB1DBD5-4B7E-4E06-9172-252E9415976A}"/>
          </ac:spMkLst>
        </pc:spChg>
        <pc:spChg chg="mod">
          <ac:chgData name="Rafael Pérez" userId="60bc72bacf3550ec" providerId="Windows Live" clId="Web-{240A4633-C63A-4676-934A-3396ABF03840}" dt="2021-07-27T14:50:22.617" v="195" actId="20577"/>
          <ac:spMkLst>
            <pc:docMk/>
            <pc:sldMk cId="32516801" sldId="264"/>
            <ac:spMk id="5" creationId="{E4318166-6447-4A8E-8ADE-170B3B3B2BA8}"/>
          </ac:spMkLst>
        </pc:spChg>
        <pc:spChg chg="mod">
          <ac:chgData name="Rafael Pérez" userId="60bc72bacf3550ec" providerId="Windows Live" clId="Web-{240A4633-C63A-4676-934A-3396ABF03840}" dt="2021-07-27T14:54:25.966" v="256" actId="20577"/>
          <ac:spMkLst>
            <pc:docMk/>
            <pc:sldMk cId="32516801" sldId="264"/>
            <ac:spMk id="7" creationId="{AA326AF5-D5BA-427B-B88D-3ECC4C6126AC}"/>
          </ac:spMkLst>
        </pc:spChg>
        <pc:spChg chg="mod">
          <ac:chgData name="Rafael Pérez" userId="60bc72bacf3550ec" providerId="Windows Live" clId="Web-{240A4633-C63A-4676-934A-3396ABF03840}" dt="2021-07-27T14:54:23.387" v="255" actId="20577"/>
          <ac:spMkLst>
            <pc:docMk/>
            <pc:sldMk cId="32516801" sldId="264"/>
            <ac:spMk id="8" creationId="{51C53C1D-29C1-4271-AE10-621CE633A808}"/>
          </ac:spMkLst>
        </pc:spChg>
        <pc:spChg chg="mod">
          <ac:chgData name="Rafael Pérez" userId="60bc72bacf3550ec" providerId="Windows Live" clId="Web-{240A4633-C63A-4676-934A-3396ABF03840}" dt="2021-07-27T14:49:40.007" v="146" actId="14100"/>
          <ac:spMkLst>
            <pc:docMk/>
            <pc:sldMk cId="32516801" sldId="264"/>
            <ac:spMk id="9" creationId="{D89C9CE3-E1F4-47E8-9F48-09B503141852}"/>
          </ac:spMkLst>
        </pc:spChg>
        <pc:spChg chg="mod">
          <ac:chgData name="Rafael Pérez" userId="60bc72bacf3550ec" providerId="Windows Live" clId="Web-{240A4633-C63A-4676-934A-3396ABF03840}" dt="2021-07-27T14:49:58.742" v="165" actId="20577"/>
          <ac:spMkLst>
            <pc:docMk/>
            <pc:sldMk cId="32516801" sldId="264"/>
            <ac:spMk id="13" creationId="{FC375BC0-3AC8-4DB4-A168-C319FC74908D}"/>
          </ac:spMkLst>
        </pc:spChg>
        <pc:spChg chg="mod">
          <ac:chgData name="Rafael Pérez" userId="60bc72bacf3550ec" providerId="Windows Live" clId="Web-{240A4633-C63A-4676-934A-3396ABF03840}" dt="2021-07-27T14:50:09.070" v="179" actId="20577"/>
          <ac:spMkLst>
            <pc:docMk/>
            <pc:sldMk cId="32516801" sldId="264"/>
            <ac:spMk id="14" creationId="{B3494C00-3589-4E04-97D6-00CA3D4EBE31}"/>
          </ac:spMkLst>
        </pc:spChg>
        <pc:spChg chg="mod">
          <ac:chgData name="Rafael Pérez" userId="60bc72bacf3550ec" providerId="Windows Live" clId="Web-{240A4633-C63A-4676-934A-3396ABF03840}" dt="2021-07-27T14:50:37.461" v="218" actId="20577"/>
          <ac:spMkLst>
            <pc:docMk/>
            <pc:sldMk cId="32516801" sldId="264"/>
            <ac:spMk id="15" creationId="{643F70DB-BB15-4274-933D-74C68103E2F6}"/>
          </ac:spMkLst>
        </pc:spChg>
      </pc:sldChg>
      <pc:sldChg chg="addSp delSp modSp new">
        <pc:chgData name="Rafael Pérez" userId="60bc72bacf3550ec" providerId="Windows Live" clId="Web-{240A4633-C63A-4676-934A-3396ABF03840}" dt="2021-07-27T15:27:49.784" v="383" actId="20577"/>
        <pc:sldMkLst>
          <pc:docMk/>
          <pc:sldMk cId="1000529068" sldId="265"/>
        </pc:sldMkLst>
        <pc:spChg chg="mod">
          <ac:chgData name="Rafael Pérez" userId="60bc72bacf3550ec" providerId="Windows Live" clId="Web-{240A4633-C63A-4676-934A-3396ABF03840}" dt="2021-07-27T14:27:43.061" v="5" actId="20577"/>
          <ac:spMkLst>
            <pc:docMk/>
            <pc:sldMk cId="1000529068" sldId="265"/>
            <ac:spMk id="2" creationId="{F89B4BEF-AD12-4103-B030-E84A84C83BEB}"/>
          </ac:spMkLst>
        </pc:spChg>
        <pc:spChg chg="del">
          <ac:chgData name="Rafael Pérez" userId="60bc72bacf3550ec" providerId="Windows Live" clId="Web-{240A4633-C63A-4676-934A-3396ABF03840}" dt="2021-07-27T14:27:48.468" v="6"/>
          <ac:spMkLst>
            <pc:docMk/>
            <pc:sldMk cId="1000529068" sldId="265"/>
            <ac:spMk id="3" creationId="{E533D304-52BD-4563-A5A1-414B9EC8A800}"/>
          </ac:spMkLst>
        </pc:spChg>
        <pc:spChg chg="add mod">
          <ac:chgData name="Rafael Pérez" userId="60bc72bacf3550ec" providerId="Windows Live" clId="Web-{240A4633-C63A-4676-934A-3396ABF03840}" dt="2021-07-27T15:27:49.784" v="383" actId="20577"/>
          <ac:spMkLst>
            <pc:docMk/>
            <pc:sldMk cId="1000529068" sldId="265"/>
            <ac:spMk id="5" creationId="{7C484ADC-93E4-4EFF-B616-F89B84D9B485}"/>
          </ac:spMkLst>
        </pc:spChg>
        <pc:picChg chg="add mod">
          <ac:chgData name="Rafael Pérez" userId="60bc72bacf3550ec" providerId="Windows Live" clId="Web-{240A4633-C63A-4676-934A-3396ABF03840}" dt="2021-07-27T15:23:41.795" v="349" actId="1076"/>
          <ac:picMkLst>
            <pc:docMk/>
            <pc:sldMk cId="1000529068" sldId="265"/>
            <ac:picMk id="4" creationId="{D05841A8-478B-44B7-BE7D-B3CB9244547B}"/>
          </ac:picMkLst>
        </pc:picChg>
      </pc:sldChg>
    </pc:docChg>
  </pc:docChgLst>
  <pc:docChgLst>
    <pc:chgData name="Rafael Pérez" userId="60bc72bacf3550ec" providerId="Windows Live" clId="Web-{83F144CE-0100-40C4-8366-84F3469B3331}"/>
    <pc:docChg chg="addSld modSld">
      <pc:chgData name="Rafael Pérez" userId="60bc72bacf3550ec" providerId="Windows Live" clId="Web-{83F144CE-0100-40C4-8366-84F3469B3331}" dt="2021-07-27T00:01:47.871" v="1213" actId="20577"/>
      <pc:docMkLst>
        <pc:docMk/>
      </pc:docMkLst>
      <pc:sldChg chg="modSp">
        <pc:chgData name="Rafael Pérez" userId="60bc72bacf3550ec" providerId="Windows Live" clId="Web-{83F144CE-0100-40C4-8366-84F3469B3331}" dt="2021-07-26T22:34:16.995" v="58" actId="20577"/>
        <pc:sldMkLst>
          <pc:docMk/>
          <pc:sldMk cId="2622186954" sldId="256"/>
        </pc:sldMkLst>
        <pc:spChg chg="mod">
          <ac:chgData name="Rafael Pérez" userId="60bc72bacf3550ec" providerId="Windows Live" clId="Web-{83F144CE-0100-40C4-8366-84F3469B3331}" dt="2021-07-26T22:34:07.291" v="36" actId="20577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Rafael Pérez" userId="60bc72bacf3550ec" providerId="Windows Live" clId="Web-{83F144CE-0100-40C4-8366-84F3469B3331}" dt="2021-07-26T22:34:16.995" v="58" actId="20577"/>
          <ac:spMkLst>
            <pc:docMk/>
            <pc:sldMk cId="2622186954" sldId="256"/>
            <ac:spMk id="3" creationId="{00000000-0000-0000-0000-000000000000}"/>
          </ac:spMkLst>
        </pc:spChg>
      </pc:sldChg>
      <pc:sldChg chg="addSp delSp modSp new">
        <pc:chgData name="Rafael Pérez" userId="60bc72bacf3550ec" providerId="Windows Live" clId="Web-{83F144CE-0100-40C4-8366-84F3469B3331}" dt="2021-07-27T00:01:47.871" v="1213" actId="20577"/>
        <pc:sldMkLst>
          <pc:docMk/>
          <pc:sldMk cId="1157816767" sldId="257"/>
        </pc:sldMkLst>
        <pc:spChg chg="mod">
          <ac:chgData name="Rafael Pérez" userId="60bc72bacf3550ec" providerId="Windows Live" clId="Web-{83F144CE-0100-40C4-8366-84F3469B3331}" dt="2021-07-26T22:36:36.878" v="93" actId="20577"/>
          <ac:spMkLst>
            <pc:docMk/>
            <pc:sldMk cId="1157816767" sldId="257"/>
            <ac:spMk id="2" creationId="{B445A545-83C3-4192-9A53-E3D513044ED2}"/>
          </ac:spMkLst>
        </pc:spChg>
        <pc:spChg chg="mod">
          <ac:chgData name="Rafael Pérez" userId="60bc72bacf3550ec" providerId="Windows Live" clId="Web-{83F144CE-0100-40C4-8366-84F3469B3331}" dt="2021-07-27T00:01:47.871" v="1213" actId="20577"/>
          <ac:spMkLst>
            <pc:docMk/>
            <pc:sldMk cId="1157816767" sldId="257"/>
            <ac:spMk id="3" creationId="{4F445B6C-0A0C-40FC-89EF-0DB80F5A0527}"/>
          </ac:spMkLst>
        </pc:spChg>
        <pc:picChg chg="add del mod">
          <ac:chgData name="Rafael Pérez" userId="60bc72bacf3550ec" providerId="Windows Live" clId="Web-{83F144CE-0100-40C4-8366-84F3469B3331}" dt="2021-07-26T23:59:10.518" v="1194"/>
          <ac:picMkLst>
            <pc:docMk/>
            <pc:sldMk cId="1157816767" sldId="257"/>
            <ac:picMk id="5" creationId="{18CA28A8-0E44-4156-8CA5-82FD7E8E6D31}"/>
          </ac:picMkLst>
        </pc:picChg>
      </pc:sldChg>
      <pc:sldChg chg="addSp delSp modSp new">
        <pc:chgData name="Rafael Pérez" userId="60bc72bacf3550ec" providerId="Windows Live" clId="Web-{83F144CE-0100-40C4-8366-84F3469B3331}" dt="2021-07-26T23:58:14.078" v="1186" actId="1076"/>
        <pc:sldMkLst>
          <pc:docMk/>
          <pc:sldMk cId="2596846953" sldId="258"/>
        </pc:sldMkLst>
        <pc:spChg chg="mod">
          <ac:chgData name="Rafael Pérez" userId="60bc72bacf3550ec" providerId="Windows Live" clId="Web-{83F144CE-0100-40C4-8366-84F3469B3331}" dt="2021-07-26T23:03:17.344" v="690" actId="20577"/>
          <ac:spMkLst>
            <pc:docMk/>
            <pc:sldMk cId="2596846953" sldId="258"/>
            <ac:spMk id="2" creationId="{E4F4E2DA-17F1-4774-A49A-74FB2E08927B}"/>
          </ac:spMkLst>
        </pc:spChg>
        <pc:spChg chg="mod">
          <ac:chgData name="Rafael Pérez" userId="60bc72bacf3550ec" providerId="Windows Live" clId="Web-{83F144CE-0100-40C4-8366-84F3469B3331}" dt="2021-07-26T23:44:57.548" v="1060" actId="20577"/>
          <ac:spMkLst>
            <pc:docMk/>
            <pc:sldMk cId="2596846953" sldId="258"/>
            <ac:spMk id="3" creationId="{CC28C49A-CB3D-497C-9C8D-64BDCEBE7E56}"/>
          </ac:spMkLst>
        </pc:spChg>
        <pc:picChg chg="add del mod">
          <ac:chgData name="Rafael Pérez" userId="60bc72bacf3550ec" providerId="Windows Live" clId="Web-{83F144CE-0100-40C4-8366-84F3469B3331}" dt="2021-07-26T23:07:08.123" v="697"/>
          <ac:picMkLst>
            <pc:docMk/>
            <pc:sldMk cId="2596846953" sldId="258"/>
            <ac:picMk id="4" creationId="{BEDA3BF6-8F88-448D-AB66-5348DB9F40A3}"/>
          </ac:picMkLst>
        </pc:picChg>
        <pc:picChg chg="add del mod">
          <ac:chgData name="Rafael Pérez" userId="60bc72bacf3550ec" providerId="Windows Live" clId="Web-{83F144CE-0100-40C4-8366-84F3469B3331}" dt="2021-07-26T23:11:56.686" v="699"/>
          <ac:picMkLst>
            <pc:docMk/>
            <pc:sldMk cId="2596846953" sldId="258"/>
            <ac:picMk id="5" creationId="{C908CEF8-7219-475E-B0AB-BB2D7C3326DB}"/>
          </ac:picMkLst>
        </pc:picChg>
        <pc:picChg chg="add mod">
          <ac:chgData name="Rafael Pérez" userId="60bc72bacf3550ec" providerId="Windows Live" clId="Web-{83F144CE-0100-40C4-8366-84F3469B3331}" dt="2021-07-26T23:58:14.078" v="1186" actId="1076"/>
          <ac:picMkLst>
            <pc:docMk/>
            <pc:sldMk cId="2596846953" sldId="258"/>
            <ac:picMk id="6" creationId="{0603AE47-9C8B-4B87-82DF-9F878E211495}"/>
          </ac:picMkLst>
        </pc:picChg>
      </pc:sldChg>
      <pc:sldChg chg="addSp delSp modSp new">
        <pc:chgData name="Rafael Pérez" userId="60bc72bacf3550ec" providerId="Windows Live" clId="Web-{83F144CE-0100-40C4-8366-84F3469B3331}" dt="2021-07-26T23:58:36.032" v="1188" actId="14100"/>
        <pc:sldMkLst>
          <pc:docMk/>
          <pc:sldMk cId="3008207591" sldId="259"/>
        </pc:sldMkLst>
        <pc:spChg chg="mod">
          <ac:chgData name="Rafael Pérez" userId="60bc72bacf3550ec" providerId="Windows Live" clId="Web-{83F144CE-0100-40C4-8366-84F3469B3331}" dt="2021-07-26T23:24:50.589" v="774" actId="20577"/>
          <ac:spMkLst>
            <pc:docMk/>
            <pc:sldMk cId="3008207591" sldId="259"/>
            <ac:spMk id="2" creationId="{241D95C6-A809-4320-B7FD-7560F0E84110}"/>
          </ac:spMkLst>
        </pc:spChg>
        <pc:spChg chg="del">
          <ac:chgData name="Rafael Pérez" userId="60bc72bacf3550ec" providerId="Windows Live" clId="Web-{83F144CE-0100-40C4-8366-84F3469B3331}" dt="2021-07-26T23:20:45.903" v="737"/>
          <ac:spMkLst>
            <pc:docMk/>
            <pc:sldMk cId="3008207591" sldId="259"/>
            <ac:spMk id="3" creationId="{23CBBAE1-DCD0-4234-8E81-65DBE07C6835}"/>
          </ac:spMkLst>
        </pc:spChg>
        <pc:picChg chg="add mod ord">
          <ac:chgData name="Rafael Pérez" userId="60bc72bacf3550ec" providerId="Windows Live" clId="Web-{83F144CE-0100-40C4-8366-84F3469B3331}" dt="2021-07-26T23:58:36.032" v="1188" actId="14100"/>
          <ac:picMkLst>
            <pc:docMk/>
            <pc:sldMk cId="3008207591" sldId="259"/>
            <ac:picMk id="4" creationId="{FAA43CD4-E098-4C5E-9F29-4B0FF9C51873}"/>
          </ac:picMkLst>
        </pc:picChg>
      </pc:sldChg>
      <pc:sldChg chg="addSp delSp modSp new">
        <pc:chgData name="Rafael Pérez" userId="60bc72bacf3550ec" providerId="Windows Live" clId="Web-{83F144CE-0100-40C4-8366-84F3469B3331}" dt="2021-07-26T23:24:25.088" v="765" actId="20577"/>
        <pc:sldMkLst>
          <pc:docMk/>
          <pc:sldMk cId="3081989864" sldId="260"/>
        </pc:sldMkLst>
        <pc:spChg chg="mod">
          <ac:chgData name="Rafael Pérez" userId="60bc72bacf3550ec" providerId="Windows Live" clId="Web-{83F144CE-0100-40C4-8366-84F3469B3331}" dt="2021-07-26T23:24:25.088" v="765" actId="20577"/>
          <ac:spMkLst>
            <pc:docMk/>
            <pc:sldMk cId="3081989864" sldId="260"/>
            <ac:spMk id="2" creationId="{6C4973B7-48FC-4873-837A-E329F1FE56BE}"/>
          </ac:spMkLst>
        </pc:spChg>
        <pc:spChg chg="del">
          <ac:chgData name="Rafael Pérez" userId="60bc72bacf3550ec" providerId="Windows Live" clId="Web-{83F144CE-0100-40C4-8366-84F3469B3331}" dt="2021-07-26T23:24:13.790" v="757"/>
          <ac:spMkLst>
            <pc:docMk/>
            <pc:sldMk cId="3081989864" sldId="260"/>
            <ac:spMk id="3" creationId="{11056FB8-0C95-4431-970F-2DE276BCD665}"/>
          </ac:spMkLst>
        </pc:spChg>
        <pc:picChg chg="add mod ord">
          <ac:chgData name="Rafael Pérez" userId="60bc72bacf3550ec" providerId="Windows Live" clId="Web-{83F144CE-0100-40C4-8366-84F3469B3331}" dt="2021-07-26T23:24:13.790" v="757"/>
          <ac:picMkLst>
            <pc:docMk/>
            <pc:sldMk cId="3081989864" sldId="260"/>
            <ac:picMk id="4" creationId="{3237EDD8-4BB8-49DB-A909-D1D4129EEF79}"/>
          </ac:picMkLst>
        </pc:picChg>
      </pc:sldChg>
      <pc:sldChg chg="addSp modSp new">
        <pc:chgData name="Rafael Pérez" userId="60bc72bacf3550ec" providerId="Windows Live" clId="Web-{83F144CE-0100-40C4-8366-84F3469B3331}" dt="2021-07-26T23:57:47.701" v="1184" actId="1076"/>
        <pc:sldMkLst>
          <pc:docMk/>
          <pc:sldMk cId="1462779875" sldId="261"/>
        </pc:sldMkLst>
        <pc:spChg chg="mod">
          <ac:chgData name="Rafael Pérez" userId="60bc72bacf3550ec" providerId="Windows Live" clId="Web-{83F144CE-0100-40C4-8366-84F3469B3331}" dt="2021-07-26T23:35:19.406" v="984" actId="20577"/>
          <ac:spMkLst>
            <pc:docMk/>
            <pc:sldMk cId="1462779875" sldId="261"/>
            <ac:spMk id="2" creationId="{9A88BA83-9473-423C-9D87-F1E34C1E2F40}"/>
          </ac:spMkLst>
        </pc:spChg>
        <pc:spChg chg="mod">
          <ac:chgData name="Rafael Pérez" userId="60bc72bacf3550ec" providerId="Windows Live" clId="Web-{83F144CE-0100-40C4-8366-84F3469B3331}" dt="2021-07-26T23:50:04.612" v="1158" actId="20577"/>
          <ac:spMkLst>
            <pc:docMk/>
            <pc:sldMk cId="1462779875" sldId="261"/>
            <ac:spMk id="3" creationId="{FEE6FF44-36A5-41E0-B575-38B460A40DEC}"/>
          </ac:spMkLst>
        </pc:spChg>
        <pc:picChg chg="add mod">
          <ac:chgData name="Rafael Pérez" userId="60bc72bacf3550ec" providerId="Windows Live" clId="Web-{83F144CE-0100-40C4-8366-84F3469B3331}" dt="2021-07-26T23:57:47.701" v="1184" actId="1076"/>
          <ac:picMkLst>
            <pc:docMk/>
            <pc:sldMk cId="1462779875" sldId="261"/>
            <ac:picMk id="4" creationId="{B7B900D1-A40F-4A8C-B659-FECE5AD509EB}"/>
          </ac:picMkLst>
        </pc:picChg>
      </pc:sldChg>
    </pc:docChg>
  </pc:docChgLst>
  <pc:docChgLst>
    <pc:chgData name="Rafael Pérez" userId="60bc72bacf3550ec" providerId="Windows Live" clId="Web-{AA01E81F-2657-4B73-9771-9FE649AD8155}"/>
    <pc:docChg chg="addSld modSld">
      <pc:chgData name="Rafael Pérez" userId="60bc72bacf3550ec" providerId="Windows Live" clId="Web-{AA01E81F-2657-4B73-9771-9FE649AD8155}" dt="2021-07-27T14:23:28.172" v="1302" actId="20577"/>
      <pc:docMkLst>
        <pc:docMk/>
      </pc:docMkLst>
      <pc:sldChg chg="modSp">
        <pc:chgData name="Rafael Pérez" userId="60bc72bacf3550ec" providerId="Windows Live" clId="Web-{AA01E81F-2657-4B73-9771-9FE649AD8155}" dt="2021-07-27T13:37:19.087" v="6" actId="20577"/>
        <pc:sldMkLst>
          <pc:docMk/>
          <pc:sldMk cId="1157816767" sldId="257"/>
        </pc:sldMkLst>
        <pc:spChg chg="mod">
          <ac:chgData name="Rafael Pérez" userId="60bc72bacf3550ec" providerId="Windows Live" clId="Web-{AA01E81F-2657-4B73-9771-9FE649AD8155}" dt="2021-07-27T13:37:19.087" v="6" actId="20577"/>
          <ac:spMkLst>
            <pc:docMk/>
            <pc:sldMk cId="1157816767" sldId="257"/>
            <ac:spMk id="2" creationId="{B445A545-83C3-4192-9A53-E3D513044ED2}"/>
          </ac:spMkLst>
        </pc:spChg>
      </pc:sldChg>
      <pc:sldChg chg="modSp">
        <pc:chgData name="Rafael Pérez" userId="60bc72bacf3550ec" providerId="Windows Live" clId="Web-{AA01E81F-2657-4B73-9771-9FE649AD8155}" dt="2021-07-27T13:45:12.016" v="162" actId="20577"/>
        <pc:sldMkLst>
          <pc:docMk/>
          <pc:sldMk cId="2596846953" sldId="258"/>
        </pc:sldMkLst>
        <pc:spChg chg="mod">
          <ac:chgData name="Rafael Pérez" userId="60bc72bacf3550ec" providerId="Windows Live" clId="Web-{AA01E81F-2657-4B73-9771-9FE649AD8155}" dt="2021-07-27T13:40:56.379" v="65" actId="20577"/>
          <ac:spMkLst>
            <pc:docMk/>
            <pc:sldMk cId="2596846953" sldId="258"/>
            <ac:spMk id="2" creationId="{E4F4E2DA-17F1-4774-A49A-74FB2E08927B}"/>
          </ac:spMkLst>
        </pc:spChg>
        <pc:spChg chg="mod">
          <ac:chgData name="Rafael Pérez" userId="60bc72bacf3550ec" providerId="Windows Live" clId="Web-{AA01E81F-2657-4B73-9771-9FE649AD8155}" dt="2021-07-27T13:45:12.016" v="162" actId="20577"/>
          <ac:spMkLst>
            <pc:docMk/>
            <pc:sldMk cId="2596846953" sldId="258"/>
            <ac:spMk id="3" creationId="{CC28C49A-CB3D-497C-9C8D-64BDCEBE7E56}"/>
          </ac:spMkLst>
        </pc:spChg>
      </pc:sldChg>
      <pc:sldChg chg="modSp">
        <pc:chgData name="Rafael Pérez" userId="60bc72bacf3550ec" providerId="Windows Live" clId="Web-{AA01E81F-2657-4B73-9771-9FE649AD8155}" dt="2021-07-27T13:45:24.141" v="166" actId="20577"/>
        <pc:sldMkLst>
          <pc:docMk/>
          <pc:sldMk cId="3008207591" sldId="259"/>
        </pc:sldMkLst>
        <pc:spChg chg="mod">
          <ac:chgData name="Rafael Pérez" userId="60bc72bacf3550ec" providerId="Windows Live" clId="Web-{AA01E81F-2657-4B73-9771-9FE649AD8155}" dt="2021-07-27T13:45:24.141" v="166" actId="20577"/>
          <ac:spMkLst>
            <pc:docMk/>
            <pc:sldMk cId="3008207591" sldId="259"/>
            <ac:spMk id="2" creationId="{241D95C6-A809-4320-B7FD-7560F0E84110}"/>
          </ac:spMkLst>
        </pc:spChg>
      </pc:sldChg>
      <pc:sldChg chg="modSp">
        <pc:chgData name="Rafael Pérez" userId="60bc72bacf3550ec" providerId="Windows Live" clId="Web-{AA01E81F-2657-4B73-9771-9FE649AD8155}" dt="2021-07-27T13:55:35.795" v="714" actId="20577"/>
        <pc:sldMkLst>
          <pc:docMk/>
          <pc:sldMk cId="3081989864" sldId="260"/>
        </pc:sldMkLst>
        <pc:spChg chg="mod">
          <ac:chgData name="Rafael Pérez" userId="60bc72bacf3550ec" providerId="Windows Live" clId="Web-{AA01E81F-2657-4B73-9771-9FE649AD8155}" dt="2021-07-27T13:55:35.795" v="714" actId="20577"/>
          <ac:spMkLst>
            <pc:docMk/>
            <pc:sldMk cId="3081989864" sldId="260"/>
            <ac:spMk id="2" creationId="{6C4973B7-48FC-4873-837A-E329F1FE56BE}"/>
          </ac:spMkLst>
        </pc:spChg>
      </pc:sldChg>
      <pc:sldChg chg="modSp">
        <pc:chgData name="Rafael Pérez" userId="60bc72bacf3550ec" providerId="Windows Live" clId="Web-{AA01E81F-2657-4B73-9771-9FE649AD8155}" dt="2021-07-27T13:44:50.155" v="156" actId="20577"/>
        <pc:sldMkLst>
          <pc:docMk/>
          <pc:sldMk cId="1462779875" sldId="261"/>
        </pc:sldMkLst>
        <pc:spChg chg="mod">
          <ac:chgData name="Rafael Pérez" userId="60bc72bacf3550ec" providerId="Windows Live" clId="Web-{AA01E81F-2657-4B73-9771-9FE649AD8155}" dt="2021-07-27T13:41:29.287" v="94" actId="20577"/>
          <ac:spMkLst>
            <pc:docMk/>
            <pc:sldMk cId="1462779875" sldId="261"/>
            <ac:spMk id="2" creationId="{9A88BA83-9473-423C-9D87-F1E34C1E2F40}"/>
          </ac:spMkLst>
        </pc:spChg>
        <pc:spChg chg="mod">
          <ac:chgData name="Rafael Pérez" userId="60bc72bacf3550ec" providerId="Windows Live" clId="Web-{AA01E81F-2657-4B73-9771-9FE649AD8155}" dt="2021-07-27T13:44:50.155" v="156" actId="20577"/>
          <ac:spMkLst>
            <pc:docMk/>
            <pc:sldMk cId="1462779875" sldId="261"/>
            <ac:spMk id="3" creationId="{FEE6FF44-36A5-41E0-B575-38B460A40DEC}"/>
          </ac:spMkLst>
        </pc:spChg>
      </pc:sldChg>
      <pc:sldChg chg="modSp new">
        <pc:chgData name="Rafael Pérez" userId="60bc72bacf3550ec" providerId="Windows Live" clId="Web-{AA01E81F-2657-4B73-9771-9FE649AD8155}" dt="2021-07-27T13:59:57.136" v="853" actId="20577"/>
        <pc:sldMkLst>
          <pc:docMk/>
          <pc:sldMk cId="592595824" sldId="262"/>
        </pc:sldMkLst>
        <pc:spChg chg="mod">
          <ac:chgData name="Rafael Pérez" userId="60bc72bacf3550ec" providerId="Windows Live" clId="Web-{AA01E81F-2657-4B73-9771-9FE649AD8155}" dt="2021-07-27T13:59:57.136" v="853" actId="20577"/>
          <ac:spMkLst>
            <pc:docMk/>
            <pc:sldMk cId="592595824" sldId="262"/>
            <ac:spMk id="2" creationId="{00280BF7-22CF-4FD6-BAF1-A9FE7878683F}"/>
          </ac:spMkLst>
        </pc:spChg>
        <pc:spChg chg="mod">
          <ac:chgData name="Rafael Pérez" userId="60bc72bacf3550ec" providerId="Windows Live" clId="Web-{AA01E81F-2657-4B73-9771-9FE649AD8155}" dt="2021-07-27T13:59:46.901" v="849" actId="20577"/>
          <ac:spMkLst>
            <pc:docMk/>
            <pc:sldMk cId="592595824" sldId="262"/>
            <ac:spMk id="3" creationId="{9FD98268-16E9-47A3-880D-A4258D874E22}"/>
          </ac:spMkLst>
        </pc:spChg>
      </pc:sldChg>
      <pc:sldChg chg="modSp new">
        <pc:chgData name="Rafael Pérez" userId="60bc72bacf3550ec" providerId="Windows Live" clId="Web-{AA01E81F-2657-4B73-9771-9FE649AD8155}" dt="2021-07-27T13:58:26.491" v="831" actId="20577"/>
        <pc:sldMkLst>
          <pc:docMk/>
          <pc:sldMk cId="3929885426" sldId="263"/>
        </pc:sldMkLst>
        <pc:spChg chg="mod">
          <ac:chgData name="Rafael Pérez" userId="60bc72bacf3550ec" providerId="Windows Live" clId="Web-{AA01E81F-2657-4B73-9771-9FE649AD8155}" dt="2021-07-27T13:55:44.264" v="719" actId="20577"/>
          <ac:spMkLst>
            <pc:docMk/>
            <pc:sldMk cId="3929885426" sldId="263"/>
            <ac:spMk id="2" creationId="{625277D1-B6E3-40B0-8B37-27C329E80C82}"/>
          </ac:spMkLst>
        </pc:spChg>
        <pc:spChg chg="mod">
          <ac:chgData name="Rafael Pérez" userId="60bc72bacf3550ec" providerId="Windows Live" clId="Web-{AA01E81F-2657-4B73-9771-9FE649AD8155}" dt="2021-07-27T13:58:26.491" v="831" actId="20577"/>
          <ac:spMkLst>
            <pc:docMk/>
            <pc:sldMk cId="3929885426" sldId="263"/>
            <ac:spMk id="3" creationId="{EECA7A56-268A-49C4-9235-DD7AFE586AF2}"/>
          </ac:spMkLst>
        </pc:spChg>
      </pc:sldChg>
      <pc:sldChg chg="addSp delSp modSp new">
        <pc:chgData name="Rafael Pérez" userId="60bc72bacf3550ec" providerId="Windows Live" clId="Web-{AA01E81F-2657-4B73-9771-9FE649AD8155}" dt="2021-07-27T14:23:28.172" v="1302" actId="20577"/>
        <pc:sldMkLst>
          <pc:docMk/>
          <pc:sldMk cId="32516801" sldId="264"/>
        </pc:sldMkLst>
        <pc:spChg chg="mod">
          <ac:chgData name="Rafael Pérez" userId="60bc72bacf3550ec" providerId="Windows Live" clId="Web-{AA01E81F-2657-4B73-9771-9FE649AD8155}" dt="2021-07-27T14:23:28.172" v="1302" actId="20577"/>
          <ac:spMkLst>
            <pc:docMk/>
            <pc:sldMk cId="32516801" sldId="264"/>
            <ac:spMk id="2" creationId="{B3151112-9E6E-4226-9E21-5FCADB44DD32}"/>
          </ac:spMkLst>
        </pc:spChg>
        <pc:spChg chg="del">
          <ac:chgData name="Rafael Pérez" userId="60bc72bacf3550ec" providerId="Windows Live" clId="Web-{AA01E81F-2657-4B73-9771-9FE649AD8155}" dt="2021-07-27T14:01:34.281" v="913"/>
          <ac:spMkLst>
            <pc:docMk/>
            <pc:sldMk cId="32516801" sldId="264"/>
            <ac:spMk id="3" creationId="{F6186CED-87AE-4ACF-808B-F4341A64407F}"/>
          </ac:spMkLst>
        </pc:spChg>
        <pc:spChg chg="add mod">
          <ac:chgData name="Rafael Pérez" userId="60bc72bacf3550ec" providerId="Windows Live" clId="Web-{AA01E81F-2657-4B73-9771-9FE649AD8155}" dt="2021-07-27T14:23:22.844" v="1286" actId="1076"/>
          <ac:spMkLst>
            <pc:docMk/>
            <pc:sldMk cId="32516801" sldId="264"/>
            <ac:spMk id="4" creationId="{4FB1DBD5-4B7E-4E06-9172-252E9415976A}"/>
          </ac:spMkLst>
        </pc:spChg>
        <pc:spChg chg="add mod">
          <ac:chgData name="Rafael Pérez" userId="60bc72bacf3550ec" providerId="Windows Live" clId="Web-{AA01E81F-2657-4B73-9771-9FE649AD8155}" dt="2021-07-27T14:23:22.844" v="1287" actId="1076"/>
          <ac:spMkLst>
            <pc:docMk/>
            <pc:sldMk cId="32516801" sldId="264"/>
            <ac:spMk id="5" creationId="{E4318166-6447-4A8E-8ADE-170B3B3B2BA8}"/>
          </ac:spMkLst>
        </pc:spChg>
        <pc:spChg chg="add del mod">
          <ac:chgData name="Rafael Pérez" userId="60bc72bacf3550ec" providerId="Windows Live" clId="Web-{AA01E81F-2657-4B73-9771-9FE649AD8155}" dt="2021-07-27T14:14:59.022" v="1162"/>
          <ac:spMkLst>
            <pc:docMk/>
            <pc:sldMk cId="32516801" sldId="264"/>
            <ac:spMk id="6" creationId="{EBBB07C6-308D-42FA-BF9B-D0025936AE8A}"/>
          </ac:spMkLst>
        </pc:spChg>
        <pc:spChg chg="add mod">
          <ac:chgData name="Rafael Pérez" userId="60bc72bacf3550ec" providerId="Windows Live" clId="Web-{AA01E81F-2657-4B73-9771-9FE649AD8155}" dt="2021-07-27T14:23:22.859" v="1288" actId="1076"/>
          <ac:spMkLst>
            <pc:docMk/>
            <pc:sldMk cId="32516801" sldId="264"/>
            <ac:spMk id="7" creationId="{AA326AF5-D5BA-427B-B88D-3ECC4C6126AC}"/>
          </ac:spMkLst>
        </pc:spChg>
        <pc:spChg chg="add mod">
          <ac:chgData name="Rafael Pérez" userId="60bc72bacf3550ec" providerId="Windows Live" clId="Web-{AA01E81F-2657-4B73-9771-9FE649AD8155}" dt="2021-07-27T14:23:22.875" v="1289" actId="1076"/>
          <ac:spMkLst>
            <pc:docMk/>
            <pc:sldMk cId="32516801" sldId="264"/>
            <ac:spMk id="8" creationId="{51C53C1D-29C1-4271-AE10-621CE633A808}"/>
          </ac:spMkLst>
        </pc:spChg>
        <pc:spChg chg="add mod">
          <ac:chgData name="Rafael Pérez" userId="60bc72bacf3550ec" providerId="Windows Live" clId="Web-{AA01E81F-2657-4B73-9771-9FE649AD8155}" dt="2021-07-27T14:23:22.875" v="1290" actId="1076"/>
          <ac:spMkLst>
            <pc:docMk/>
            <pc:sldMk cId="32516801" sldId="264"/>
            <ac:spMk id="9" creationId="{D89C9CE3-E1F4-47E8-9F48-09B503141852}"/>
          </ac:spMkLst>
        </pc:spChg>
        <pc:spChg chg="add mod">
          <ac:chgData name="Rafael Pérez" userId="60bc72bacf3550ec" providerId="Windows Live" clId="Web-{AA01E81F-2657-4B73-9771-9FE649AD8155}" dt="2021-07-27T14:23:22.891" v="1291" actId="1076"/>
          <ac:spMkLst>
            <pc:docMk/>
            <pc:sldMk cId="32516801" sldId="264"/>
            <ac:spMk id="10" creationId="{6E5F129E-C876-400A-BCF7-F04B30014BAB}"/>
          </ac:spMkLst>
        </pc:spChg>
        <pc:spChg chg="add mod">
          <ac:chgData name="Rafael Pérez" userId="60bc72bacf3550ec" providerId="Windows Live" clId="Web-{AA01E81F-2657-4B73-9771-9FE649AD8155}" dt="2021-07-27T14:23:22.891" v="1292" actId="1076"/>
          <ac:spMkLst>
            <pc:docMk/>
            <pc:sldMk cId="32516801" sldId="264"/>
            <ac:spMk id="11" creationId="{A817EB00-C13D-47C2-BB64-5C345D32804A}"/>
          </ac:spMkLst>
        </pc:spChg>
        <pc:spChg chg="add mod">
          <ac:chgData name="Rafael Pérez" userId="60bc72bacf3550ec" providerId="Windows Live" clId="Web-{AA01E81F-2657-4B73-9771-9FE649AD8155}" dt="2021-07-27T14:23:22.906" v="1293" actId="1076"/>
          <ac:spMkLst>
            <pc:docMk/>
            <pc:sldMk cId="32516801" sldId="264"/>
            <ac:spMk id="12" creationId="{0F3D33B1-FA37-4059-8839-EF250086F9DB}"/>
          </ac:spMkLst>
        </pc:spChg>
        <pc:spChg chg="add mod">
          <ac:chgData name="Rafael Pérez" userId="60bc72bacf3550ec" providerId="Windows Live" clId="Web-{AA01E81F-2657-4B73-9771-9FE649AD8155}" dt="2021-07-27T14:23:22.922" v="1294" actId="1076"/>
          <ac:spMkLst>
            <pc:docMk/>
            <pc:sldMk cId="32516801" sldId="264"/>
            <ac:spMk id="13" creationId="{FC375BC0-3AC8-4DB4-A168-C319FC74908D}"/>
          </ac:spMkLst>
        </pc:spChg>
        <pc:spChg chg="add mod">
          <ac:chgData name="Rafael Pérez" userId="60bc72bacf3550ec" providerId="Windows Live" clId="Web-{AA01E81F-2657-4B73-9771-9FE649AD8155}" dt="2021-07-27T14:23:22.922" v="1295" actId="1076"/>
          <ac:spMkLst>
            <pc:docMk/>
            <pc:sldMk cId="32516801" sldId="264"/>
            <ac:spMk id="14" creationId="{B3494C00-3589-4E04-97D6-00CA3D4EBE31}"/>
          </ac:spMkLst>
        </pc:spChg>
        <pc:spChg chg="add mod">
          <ac:chgData name="Rafael Pérez" userId="60bc72bacf3550ec" providerId="Windows Live" clId="Web-{AA01E81F-2657-4B73-9771-9FE649AD8155}" dt="2021-07-27T14:23:22.938" v="1296" actId="1076"/>
          <ac:spMkLst>
            <pc:docMk/>
            <pc:sldMk cId="32516801" sldId="264"/>
            <ac:spMk id="15" creationId="{643F70DB-BB15-4274-933D-74C68103E2F6}"/>
          </ac:spMkLst>
        </pc:spChg>
        <pc:spChg chg="add mod">
          <ac:chgData name="Rafael Pérez" userId="60bc72bacf3550ec" providerId="Windows Live" clId="Web-{AA01E81F-2657-4B73-9771-9FE649AD8155}" dt="2021-07-27T14:23:22.969" v="1300" actId="1076"/>
          <ac:spMkLst>
            <pc:docMk/>
            <pc:sldMk cId="32516801" sldId="264"/>
            <ac:spMk id="20" creationId="{380DE9E3-CE7E-405F-B6BC-D1D91C8669D1}"/>
          </ac:spMkLst>
        </pc:spChg>
        <pc:spChg chg="add del">
          <ac:chgData name="Rafael Pérez" userId="60bc72bacf3550ec" providerId="Windows Live" clId="Web-{AA01E81F-2657-4B73-9771-9FE649AD8155}" dt="2021-07-27T14:21:00.228" v="1214"/>
          <ac:spMkLst>
            <pc:docMk/>
            <pc:sldMk cId="32516801" sldId="264"/>
            <ac:spMk id="21" creationId="{A03D31DF-2DF6-4938-B8FD-2A8E057F047A}"/>
          </ac:spMkLst>
        </pc:spChg>
        <pc:spChg chg="add mod">
          <ac:chgData name="Rafael Pérez" userId="60bc72bacf3550ec" providerId="Windows Live" clId="Web-{AA01E81F-2657-4B73-9771-9FE649AD8155}" dt="2021-07-27T14:23:22.984" v="1301" actId="1076"/>
          <ac:spMkLst>
            <pc:docMk/>
            <pc:sldMk cId="32516801" sldId="264"/>
            <ac:spMk id="22" creationId="{704E1B71-04BF-4F2A-98E9-F077DBCD7E98}"/>
          </ac:spMkLst>
        </pc:spChg>
        <pc:cxnChg chg="add del mod">
          <ac:chgData name="Rafael Pérez" userId="60bc72bacf3550ec" providerId="Windows Live" clId="Web-{AA01E81F-2657-4B73-9771-9FE649AD8155}" dt="2021-07-27T14:05:57.856" v="994"/>
          <ac:cxnSpMkLst>
            <pc:docMk/>
            <pc:sldMk cId="32516801" sldId="264"/>
            <ac:cxnSpMk id="16" creationId="{1AD0DEDF-53B2-4AEE-86BE-6B6CD154E3DB}"/>
          </ac:cxnSpMkLst>
        </pc:cxnChg>
        <pc:cxnChg chg="add mod">
          <ac:chgData name="Rafael Pérez" userId="60bc72bacf3550ec" providerId="Windows Live" clId="Web-{AA01E81F-2657-4B73-9771-9FE649AD8155}" dt="2021-07-27T14:23:22.938" v="1297" actId="1076"/>
          <ac:cxnSpMkLst>
            <pc:docMk/>
            <pc:sldMk cId="32516801" sldId="264"/>
            <ac:cxnSpMk id="17" creationId="{F9F1375B-1A18-4C9D-A594-110F6596832A}"/>
          </ac:cxnSpMkLst>
        </pc:cxnChg>
        <pc:cxnChg chg="add mod">
          <ac:chgData name="Rafael Pérez" userId="60bc72bacf3550ec" providerId="Windows Live" clId="Web-{AA01E81F-2657-4B73-9771-9FE649AD8155}" dt="2021-07-27T14:23:22.953" v="1298" actId="1076"/>
          <ac:cxnSpMkLst>
            <pc:docMk/>
            <pc:sldMk cId="32516801" sldId="264"/>
            <ac:cxnSpMk id="18" creationId="{9DDB1EC9-AE8A-49E1-8D77-FEEAC321B8FB}"/>
          </ac:cxnSpMkLst>
        </pc:cxnChg>
        <pc:cxnChg chg="add mod">
          <ac:chgData name="Rafael Pérez" userId="60bc72bacf3550ec" providerId="Windows Live" clId="Web-{AA01E81F-2657-4B73-9771-9FE649AD8155}" dt="2021-07-27T14:23:22.953" v="1299" actId="1076"/>
          <ac:cxnSpMkLst>
            <pc:docMk/>
            <pc:sldMk cId="32516801" sldId="264"/>
            <ac:cxnSpMk id="19" creationId="{679F955D-913E-4FA7-9764-7047DD42ED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boards/?view=azure-devo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Xo Skin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plan review – </a:t>
            </a:r>
            <a:r>
              <a:rPr lang="en-US" b="1" dirty="0"/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4BEF-AD12-4103-B030-E84A84C83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5841A8-478B-44B7-BE7D-B3CB9244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657" y="3806399"/>
            <a:ext cx="2743200" cy="1205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84ADC-93E4-4EFF-B616-F89B84D9B485}"/>
              </a:ext>
            </a:extLst>
          </p:cNvPr>
          <p:cNvSpPr txBox="1"/>
          <p:nvPr/>
        </p:nvSpPr>
        <p:spPr>
          <a:xfrm>
            <a:off x="4724399" y="519143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Permission to execute the Taskmaster Protocol?</a:t>
            </a:r>
          </a:p>
        </p:txBody>
      </p:sp>
    </p:spTree>
    <p:extLst>
      <p:ext uri="{BB962C8B-B14F-4D97-AF65-F5344CB8AC3E}">
        <p14:creationId xmlns:p14="http://schemas.microsoft.com/office/powerpoint/2010/main" val="10005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A545-83C3-4192-9A53-E3D51304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5B6C-0A0C-40FC-89EF-0DB80F5A05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2124"/>
            <a:ext cx="10363826" cy="342410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Product launch DATE can be from</a:t>
            </a:r>
            <a:r>
              <a:rPr lang="en-US" b="1" dirty="0"/>
              <a:t> MONDAY 11/1/2021 </a:t>
            </a:r>
            <a:r>
              <a:rPr lang="en-US" dirty="0"/>
              <a:t>onward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dirty="0"/>
              <a:t>Xo skin WEB APPLICATION WILL BE DEPLOYED TO PRODUCTION ON </a:t>
            </a:r>
            <a:r>
              <a:rPr lang="en-US" b="1" dirty="0"/>
              <a:t>FRIDAY OCTOBER 29</a:t>
            </a:r>
            <a:r>
              <a:rPr lang="en-US" dirty="0"/>
              <a:t> </a:t>
            </a:r>
            <a:r>
              <a:rPr lang="en-US" b="1" dirty="0"/>
              <a:t>2021</a:t>
            </a:r>
          </a:p>
          <a:p>
            <a:pPr>
              <a:buClr>
                <a:srgbClr val="000000"/>
              </a:buClr>
            </a:pPr>
            <a:r>
              <a:rPr lang="en-US" dirty="0"/>
              <a:t>SOFTWARE DEVELOPMENT WORKLOAD HAS BEEN DIVIDED INTO </a:t>
            </a:r>
            <a:r>
              <a:rPr lang="en-US" b="1" dirty="0"/>
              <a:t>10</a:t>
            </a:r>
            <a:r>
              <a:rPr lang="en-US" dirty="0"/>
              <a:t>, </a:t>
            </a:r>
            <a:r>
              <a:rPr lang="en-US" b="1" dirty="0"/>
              <a:t>3 TO 10 DAY</a:t>
            </a:r>
            <a:r>
              <a:rPr lang="en-US" dirty="0"/>
              <a:t> </a:t>
            </a:r>
            <a:r>
              <a:rPr lang="en-US" b="1" dirty="0"/>
              <a:t>SPRINTS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b="1" dirty="0"/>
              <a:t>SPRINT 1</a:t>
            </a:r>
            <a:r>
              <a:rPr lang="en-US" dirty="0"/>
              <a:t> COMMENCED ON </a:t>
            </a:r>
            <a:r>
              <a:rPr lang="en-US" b="1" dirty="0"/>
              <a:t>7/9/2021</a:t>
            </a:r>
            <a:r>
              <a:rPr lang="en-US" dirty="0"/>
              <a:t> AND ENDED ON </a:t>
            </a:r>
            <a:r>
              <a:rPr lang="en-US" b="1" dirty="0"/>
              <a:t>7/22/2021</a:t>
            </a:r>
          </a:p>
          <a:p>
            <a:pPr>
              <a:buClr>
                <a:srgbClr val="000000"/>
              </a:buClr>
            </a:pPr>
            <a:r>
              <a:rPr lang="en-US" dirty="0"/>
              <a:t>THERE IS NO QA\TESTING UNTIL THE END OF </a:t>
            </a:r>
            <a:r>
              <a:rPr lang="en-US" b="1" dirty="0"/>
              <a:t>SPRINT 4</a:t>
            </a:r>
            <a:r>
              <a:rPr lang="en-US" dirty="0"/>
              <a:t> (</a:t>
            </a:r>
            <a:r>
              <a:rPr lang="en-US" b="1" dirty="0"/>
              <a:t>8/18/2021</a:t>
            </a:r>
            <a:r>
              <a:rPr lang="en-US" dirty="0"/>
              <a:t>)</a:t>
            </a:r>
          </a:p>
          <a:p>
            <a:pPr>
              <a:buClr>
                <a:srgbClr val="000000"/>
              </a:buClr>
            </a:pPr>
            <a:r>
              <a:rPr lang="en-US" dirty="0"/>
              <a:t>AFTER THAT, FROM SPRINTS </a:t>
            </a:r>
            <a:r>
              <a:rPr lang="en-US" b="1" dirty="0"/>
              <a:t>4 TO 10</a:t>
            </a:r>
            <a:r>
              <a:rPr lang="en-US" dirty="0"/>
              <a:t> THERE IS </a:t>
            </a:r>
            <a:r>
              <a:rPr lang="en-US" b="1" dirty="0"/>
              <a:t>QA\TESTING AFTER EACH SPRINT IS DONE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/>
              <a:t>AFTER QA\TESTING FOR </a:t>
            </a:r>
            <a:r>
              <a:rPr lang="en-US" b="1" dirty="0"/>
              <a:t>SPRINT 10</a:t>
            </a:r>
            <a:r>
              <a:rPr lang="en-US" dirty="0"/>
              <a:t> THERE IS </a:t>
            </a:r>
            <a:r>
              <a:rPr lang="en-US" b="1" dirty="0"/>
              <a:t>GENERAL SYSTEMS QA\TESTING</a:t>
            </a:r>
          </a:p>
          <a:p>
            <a:pPr>
              <a:buClr>
                <a:srgbClr val="00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1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E2DA-17F1-4774-A49A-74FB2E08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INVESTED directly ON SOFTWARE </a:t>
            </a:r>
            <a:br>
              <a:rPr lang="en-US" dirty="0"/>
            </a:br>
            <a:r>
              <a:rPr lang="en-US" dirty="0"/>
              <a:t>PER type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C49A-CB3D-497C-9C8D-64BDCEBE7E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Clr>
                <a:srgbClr val="000000"/>
              </a:buClr>
            </a:pPr>
            <a:r>
              <a:rPr lang="en-US" dirty="0">
                <a:ea typeface="+mn-lt"/>
                <a:cs typeface="+mn-lt"/>
              </a:rPr>
              <a:t>TIGHT SCHEDULE: BOTH SOFTWARE DEVELOPMENT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AND QA/TESTING NEEDS TO BE VERY EFFICIENT.</a:t>
            </a:r>
          </a:p>
          <a:p>
            <a:pPr>
              <a:buClr>
                <a:srgbClr val="000000"/>
              </a:buClr>
            </a:pPr>
            <a:r>
              <a:rPr lang="en-US" dirty="0"/>
              <a:t>SOFTWARE DEVELOPMENT: </a:t>
            </a:r>
            <a:r>
              <a:rPr lang="en-US" b="1" dirty="0"/>
              <a:t>5,500 MAN-HOURS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/>
              <a:t>SOFTWARE TESTING and fixing: </a:t>
            </a:r>
            <a:r>
              <a:rPr lang="en-US" b="1" dirty="0"/>
              <a:t>528 man-hours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/>
              <a:t>Development/Testing ratio: </a:t>
            </a:r>
            <a:r>
              <a:rPr lang="en-US" b="1" dirty="0"/>
              <a:t>1/10.41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(1/15-1/35 considered normal, ours is </a:t>
            </a:r>
            <a:r>
              <a:rPr lang="en-US" b="1" dirty="0"/>
              <a:t>slightly low</a:t>
            </a:r>
            <a:r>
              <a:rPr lang="en-US" dirty="0"/>
              <a:t>, </a:t>
            </a:r>
            <a:br>
              <a:rPr lang="en-US" dirty="0"/>
            </a:br>
            <a:r>
              <a:rPr lang="en-US" dirty="0"/>
              <a:t>Will have to make -up with high team expertise.)</a:t>
            </a:r>
          </a:p>
          <a:p>
            <a:pPr>
              <a:buClr>
                <a:srgbClr val="000000"/>
              </a:buClr>
            </a:pPr>
            <a:r>
              <a:rPr lang="en-US" dirty="0"/>
              <a:t>Total direct SW Development and testing: </a:t>
            </a:r>
            <a:r>
              <a:rPr lang="en-US" b="1" dirty="0">
                <a:ea typeface="+mn-lt"/>
                <a:cs typeface="+mn-lt"/>
              </a:rPr>
              <a:t>6,028</a:t>
            </a:r>
            <a:r>
              <a:rPr lang="en-US" b="1" dirty="0"/>
              <a:t> M.-H.</a:t>
            </a:r>
          </a:p>
          <a:p>
            <a:pPr>
              <a:buClr>
                <a:srgbClr val="000000"/>
              </a:buClr>
            </a:pPr>
            <a:r>
              <a:rPr lang="en-US" dirty="0"/>
              <a:t>Software developer will be in constant</a:t>
            </a:r>
            <a:br>
              <a:rPr lang="en-US" dirty="0"/>
            </a:br>
            <a:r>
              <a:rPr lang="en-US" dirty="0"/>
              <a:t>contact with QA/tester during testing period to solve any problems at the moment, if they're found.</a:t>
            </a:r>
          </a:p>
          <a:p>
            <a:pPr>
              <a:buClr>
                <a:srgbClr val="000000"/>
              </a:buClr>
            </a:pPr>
            <a:endParaRPr lang="en-US" dirty="0"/>
          </a:p>
          <a:p>
            <a:pPr>
              <a:buClr>
                <a:srgbClr val="000000"/>
              </a:buClr>
            </a:pPr>
            <a:endParaRPr lang="en-US" dirty="0"/>
          </a:p>
          <a:p>
            <a:pPr>
              <a:buClr>
                <a:srgbClr val="000000"/>
              </a:buClr>
            </a:pPr>
            <a:endParaRPr lang="en-US" dirty="0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0603AE47-9C8B-4B87-82DF-9F878E21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60" y="2372214"/>
            <a:ext cx="4273645" cy="25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4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BA83-9473-423C-9D87-F1E34C1E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invested in business management, BUSINESS RESEARCH, Tech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FF44-36A5-41E0-B575-38B460A40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Xo skin business Management,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Business Research,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tech research:</a:t>
            </a:r>
            <a:r>
              <a:rPr lang="en-US" b="1" dirty="0">
                <a:ea typeface="+mn-lt"/>
                <a:cs typeface="+mn-lt"/>
              </a:rPr>
              <a:t> 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~18,800 MAN-HOURS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2. DIRECT Software</a:t>
            </a:r>
            <a:r>
              <a:rPr lang="en-US" dirty="0"/>
              <a:t> development: 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6,028 MAN-HOURS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Total project man-hours: </a:t>
            </a:r>
            <a:br>
              <a:rPr lang="en-US" dirty="0"/>
            </a:br>
            <a:r>
              <a:rPr lang="en-US" b="1" dirty="0"/>
              <a:t>~24,800 man-hours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7B900D1-A40F-4A8C-B659-FECE5AD5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690" y="2968376"/>
            <a:ext cx="4599039" cy="275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7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95C6-A809-4320-B7FD-7560F0E8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review and approval at team Gantt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AA43CD4-E098-4C5E-9F29-4B0FF9C518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60655" y="2367092"/>
            <a:ext cx="7070064" cy="3424107"/>
          </a:xfrm>
        </p:spPr>
      </p:pic>
    </p:spTree>
    <p:extLst>
      <p:ext uri="{BB962C8B-B14F-4D97-AF65-F5344CB8AC3E}">
        <p14:creationId xmlns:p14="http://schemas.microsoft.com/office/powerpoint/2010/main" val="300820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73B7-48FC-4873-837A-E329F1FE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Azure Dev/ops Boards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237EDD8-4BB8-49DB-A909-D1D4129EEF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35293" y="2367092"/>
            <a:ext cx="3120787" cy="3424107"/>
          </a:xfrm>
        </p:spPr>
      </p:pic>
    </p:spTree>
    <p:extLst>
      <p:ext uri="{BB962C8B-B14F-4D97-AF65-F5344CB8AC3E}">
        <p14:creationId xmlns:p14="http://schemas.microsoft.com/office/powerpoint/2010/main" val="308198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0BF7-22CF-4FD6-BAF1-A9FE7878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AZURE DEV/OPS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8268-16E9-47A3-880D-A4258D874E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Helps Keep track of </a:t>
            </a:r>
            <a:r>
              <a:rPr lang="en-US" b="1" dirty="0"/>
              <a:t>software development lifecycle</a:t>
            </a:r>
            <a:r>
              <a:rPr lang="en-US" dirty="0"/>
              <a:t> (SDLC)</a:t>
            </a:r>
          </a:p>
          <a:p>
            <a:pPr>
              <a:buClr>
                <a:srgbClr val="000000"/>
              </a:buClr>
            </a:pPr>
            <a:r>
              <a:rPr lang="en-US" dirty="0"/>
              <a:t>Keeps track of bugs (I.e. "</a:t>
            </a:r>
            <a:r>
              <a:rPr lang="en-US" b="1" dirty="0"/>
              <a:t>issues</a:t>
            </a:r>
            <a:r>
              <a:rPr lang="en-US" dirty="0"/>
              <a:t>") as and if they're found and corrected during QA/test/Fix efforts</a:t>
            </a:r>
          </a:p>
          <a:p>
            <a:pPr>
              <a:buClr>
                <a:srgbClr val="000000"/>
              </a:buClr>
            </a:pPr>
            <a:r>
              <a:rPr lang="en-US" dirty="0"/>
              <a:t>Uses </a:t>
            </a:r>
            <a:r>
              <a:rPr lang="en-US" i="1" dirty="0"/>
              <a:t>hierarchical </a:t>
            </a:r>
            <a:r>
              <a:rPr lang="en-US" dirty="0"/>
              <a:t>structuring to model parent-offspring relationships (e.g. an </a:t>
            </a:r>
            <a:r>
              <a:rPr lang="en-US" b="1" dirty="0"/>
              <a:t>issue </a:t>
            </a:r>
            <a:r>
              <a:rPr lang="en-US" dirty="0"/>
              <a:t>has a parent which is the </a:t>
            </a:r>
            <a:r>
              <a:rPr lang="en-US" b="1" dirty="0"/>
              <a:t>task</a:t>
            </a:r>
            <a:r>
              <a:rPr lang="en-US" dirty="0"/>
              <a:t> (programming task) it's related to, the </a:t>
            </a:r>
            <a:r>
              <a:rPr lang="en-US" b="1" dirty="0"/>
              <a:t>task </a:t>
            </a:r>
            <a:r>
              <a:rPr lang="en-US" dirty="0"/>
              <a:t>has two parents: 1. the </a:t>
            </a:r>
            <a:r>
              <a:rPr lang="en-US" b="1" dirty="0"/>
              <a:t>sprint </a:t>
            </a:r>
            <a:r>
              <a:rPr lang="en-US" dirty="0"/>
              <a:t>it's in, 2. the </a:t>
            </a:r>
            <a:r>
              <a:rPr lang="en-US" b="1" dirty="0"/>
              <a:t>epic </a:t>
            </a:r>
            <a:r>
              <a:rPr lang="en-US" dirty="0"/>
              <a:t>it belongs to</a:t>
            </a:r>
          </a:p>
          <a:p>
            <a:pPr>
              <a:buClr>
                <a:srgbClr val="000000"/>
              </a:buClr>
            </a:pPr>
            <a:r>
              <a:rPr lang="en-US" dirty="0"/>
              <a:t>A </a:t>
            </a:r>
            <a:r>
              <a:rPr lang="en-US" b="1" dirty="0"/>
              <a:t>sprint</a:t>
            </a:r>
            <a:r>
              <a:rPr lang="en-US" dirty="0"/>
              <a:t> is a fixed amount of time into which you add programming </a:t>
            </a:r>
            <a:r>
              <a:rPr lang="en-US" b="1" dirty="0"/>
              <a:t>tasks</a:t>
            </a:r>
            <a:r>
              <a:rPr lang="en-US" dirty="0"/>
              <a:t>. They're usually 5-10 days long and each produce testable artifacts</a:t>
            </a:r>
          </a:p>
          <a:p>
            <a:pPr>
              <a:buClr>
                <a:srgbClr val="000000"/>
              </a:buClr>
            </a:pPr>
            <a:r>
              <a:rPr lang="en-US" dirty="0"/>
              <a:t>A </a:t>
            </a:r>
            <a:r>
              <a:rPr lang="en-US" b="1" dirty="0"/>
              <a:t>Task</a:t>
            </a:r>
            <a:r>
              <a:rPr lang="en-US" dirty="0"/>
              <a:t> is a unit of programming (e.g. "User authentication/authorization")</a:t>
            </a:r>
          </a:p>
          <a:p>
            <a:pPr>
              <a:buClr>
                <a:srgbClr val="000000"/>
              </a:buClr>
            </a:pPr>
            <a:r>
              <a:rPr lang="en-US" dirty="0"/>
              <a:t>An </a:t>
            </a:r>
            <a:r>
              <a:rPr lang="en-US" b="1" dirty="0"/>
              <a:t>epic </a:t>
            </a:r>
            <a:r>
              <a:rPr lang="en-US" dirty="0"/>
              <a:t>contains one or more </a:t>
            </a:r>
            <a:r>
              <a:rPr lang="en-US" b="1" dirty="0"/>
              <a:t>tasks </a:t>
            </a:r>
            <a:r>
              <a:rPr lang="en-US" dirty="0"/>
              <a:t>(e.g. XO SKIN Web Application Phase I)</a:t>
            </a:r>
          </a:p>
        </p:txBody>
      </p:sp>
    </p:spTree>
    <p:extLst>
      <p:ext uri="{BB962C8B-B14F-4D97-AF65-F5344CB8AC3E}">
        <p14:creationId xmlns:p14="http://schemas.microsoft.com/office/powerpoint/2010/main" val="59259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1112-9E6E-4226-9E21-5FCADB44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AZURE DEV/OPS BOARDS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B1DBD5-4B7E-4E06-9172-252E9415976A}"/>
              </a:ext>
            </a:extLst>
          </p:cNvPr>
          <p:cNvSpPr/>
          <p:nvPr/>
        </p:nvSpPr>
        <p:spPr>
          <a:xfrm>
            <a:off x="4741863" y="4051300"/>
            <a:ext cx="1849437" cy="9128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Programming Task C (Has Issues)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318166-6447-4A8E-8ADE-170B3B3B2BA8}"/>
              </a:ext>
            </a:extLst>
          </p:cNvPr>
          <p:cNvSpPr/>
          <p:nvPr/>
        </p:nvSpPr>
        <p:spPr>
          <a:xfrm>
            <a:off x="6884987" y="4051300"/>
            <a:ext cx="1849437" cy="9128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Programming Task D (Has Issues)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26AF5-D5BA-427B-B88D-3ECC4C6126AC}"/>
              </a:ext>
            </a:extLst>
          </p:cNvPr>
          <p:cNvSpPr/>
          <p:nvPr/>
        </p:nvSpPr>
        <p:spPr>
          <a:xfrm>
            <a:off x="4741861" y="3392487"/>
            <a:ext cx="3992562" cy="48418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Sprint 3 (Timed, Have Tasks)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C53C1D-29C1-4271-AE10-621CE633A808}"/>
              </a:ext>
            </a:extLst>
          </p:cNvPr>
          <p:cNvSpPr/>
          <p:nvPr/>
        </p:nvSpPr>
        <p:spPr>
          <a:xfrm>
            <a:off x="542923" y="3392487"/>
            <a:ext cx="3992562" cy="48418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Sprint 2 (Timed, Have Tasks)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9C9CE3-E1F4-47E8-9F48-09B503141852}"/>
              </a:ext>
            </a:extLst>
          </p:cNvPr>
          <p:cNvSpPr/>
          <p:nvPr/>
        </p:nvSpPr>
        <p:spPr>
          <a:xfrm>
            <a:off x="8940798" y="3392487"/>
            <a:ext cx="2825750" cy="48418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Sprint 4 (Timed, Have Tasks)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5F129E-C876-400A-BCF7-F04B30014BAB}"/>
              </a:ext>
            </a:extLst>
          </p:cNvPr>
          <p:cNvSpPr/>
          <p:nvPr/>
        </p:nvSpPr>
        <p:spPr>
          <a:xfrm>
            <a:off x="2662238" y="5376863"/>
            <a:ext cx="1849437" cy="9128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Issue C1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17EB00-C13D-47C2-BB64-5C345D32804A}"/>
              </a:ext>
            </a:extLst>
          </p:cNvPr>
          <p:cNvSpPr/>
          <p:nvPr/>
        </p:nvSpPr>
        <p:spPr>
          <a:xfrm>
            <a:off x="4813298" y="5376863"/>
            <a:ext cx="1849437" cy="9128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Issue C2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3D33B1-FA37-4059-8839-EF250086F9DB}"/>
              </a:ext>
            </a:extLst>
          </p:cNvPr>
          <p:cNvSpPr/>
          <p:nvPr/>
        </p:nvSpPr>
        <p:spPr>
          <a:xfrm>
            <a:off x="6964361" y="5376863"/>
            <a:ext cx="1849437" cy="9128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Issue D1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375BC0-3AC8-4DB4-A168-C319FC74908D}"/>
              </a:ext>
            </a:extLst>
          </p:cNvPr>
          <p:cNvSpPr/>
          <p:nvPr/>
        </p:nvSpPr>
        <p:spPr>
          <a:xfrm>
            <a:off x="550862" y="4051300"/>
            <a:ext cx="1849437" cy="9128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Programming Task A (Can Have Issues)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494C00-3589-4E04-97D6-00CA3D4EBE31}"/>
              </a:ext>
            </a:extLst>
          </p:cNvPr>
          <p:cNvSpPr/>
          <p:nvPr/>
        </p:nvSpPr>
        <p:spPr>
          <a:xfrm>
            <a:off x="2686050" y="4051300"/>
            <a:ext cx="1849437" cy="9128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Programming Task B (Can Have Issues)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3F70DB-BB15-4274-933D-74C68103E2F6}"/>
              </a:ext>
            </a:extLst>
          </p:cNvPr>
          <p:cNvSpPr/>
          <p:nvPr/>
        </p:nvSpPr>
        <p:spPr>
          <a:xfrm>
            <a:off x="8940800" y="4051300"/>
            <a:ext cx="2825749" cy="92074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Programming Task E (Can Have Issues)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1375B-1A18-4C9D-A594-110F6596832A}"/>
              </a:ext>
            </a:extLst>
          </p:cNvPr>
          <p:cNvCxnSpPr/>
          <p:nvPr/>
        </p:nvCxnSpPr>
        <p:spPr>
          <a:xfrm flipH="1">
            <a:off x="4481513" y="4940300"/>
            <a:ext cx="942975" cy="4857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DB1EC9-AE8A-49E1-8D77-FEEAC321B8FB}"/>
              </a:ext>
            </a:extLst>
          </p:cNvPr>
          <p:cNvCxnSpPr>
            <a:cxnSpLocks/>
          </p:cNvCxnSpPr>
          <p:nvPr/>
        </p:nvCxnSpPr>
        <p:spPr>
          <a:xfrm flipH="1">
            <a:off x="5656263" y="4972050"/>
            <a:ext cx="6349" cy="3984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9F955D-913E-4FA7-9764-7047DD42ED74}"/>
              </a:ext>
            </a:extLst>
          </p:cNvPr>
          <p:cNvCxnSpPr>
            <a:cxnSpLocks/>
          </p:cNvCxnSpPr>
          <p:nvPr/>
        </p:nvCxnSpPr>
        <p:spPr>
          <a:xfrm>
            <a:off x="7789874" y="4972575"/>
            <a:ext cx="1587" cy="3984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80DE9E3-CE7E-405F-B6BC-D1D91C8669D1}"/>
              </a:ext>
            </a:extLst>
          </p:cNvPr>
          <p:cNvSpPr/>
          <p:nvPr/>
        </p:nvSpPr>
        <p:spPr>
          <a:xfrm>
            <a:off x="3175" y="2701925"/>
            <a:ext cx="12191999" cy="515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Epic A (Has Sprints, Tasks and Issues)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4E1B71-04BF-4F2A-98E9-F077DBCD7E98}"/>
              </a:ext>
            </a:extLst>
          </p:cNvPr>
          <p:cNvSpPr/>
          <p:nvPr/>
        </p:nvSpPr>
        <p:spPr>
          <a:xfrm>
            <a:off x="3175" y="1979611"/>
            <a:ext cx="12191999" cy="5159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AZURE DEV/OPS BOARDS (Have Epics, Sprints, Tasks and Issues)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77D1-B6E3-40B0-8B37-27C329E8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dev/ops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7A56-268A-49C4-9235-DD7AFE586A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Best learned by </a:t>
            </a:r>
            <a:r>
              <a:rPr lang="en-US" b="1" dirty="0"/>
              <a:t>practicing </a:t>
            </a:r>
            <a:r>
              <a:rPr lang="en-US" dirty="0"/>
              <a:t>(it's hard to break things, and easy to fix them) and also </a:t>
            </a:r>
            <a:r>
              <a:rPr lang="en-US" b="1" dirty="0"/>
              <a:t>reading/viewing</a:t>
            </a:r>
            <a:r>
              <a:rPr lang="en-US" dirty="0"/>
              <a:t> the content found in the </a:t>
            </a:r>
            <a:r>
              <a:rPr lang="en-US" b="1" dirty="0"/>
              <a:t>product's document page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ea typeface="+mn-lt"/>
                <a:cs typeface="+mn-lt"/>
                <a:hlinkClick r:id="rId2"/>
              </a:rPr>
              <a:t>Azure Boards documentation | Microsoft Docs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https://docs.microsoft.com/en-us/azure/devops/boards/?view=azure-devops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854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Droplet</vt:lpstr>
      <vt:lpstr>Xo Skin Web Application</vt:lpstr>
      <vt:lpstr>SCHEDULE highlights</vt:lpstr>
      <vt:lpstr>HOURS INVESTED directly ON SOFTWARE  PER type of work</vt:lpstr>
      <vt:lpstr>Hours invested in business management, BUSINESS RESEARCH, Tech Research</vt:lpstr>
      <vt:lpstr>Plan review and approval at team Gantt</vt:lpstr>
      <vt:lpstr>On Azure Dev/ops Boards</vt:lpstr>
      <vt:lpstr>ON AZURE DEV/OPS BOARDS</vt:lpstr>
      <vt:lpstr>ON AZURE DEV/OPS BOARDS</vt:lpstr>
      <vt:lpstr>Azure dev/ops boards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611</cp:revision>
  <dcterms:created xsi:type="dcterms:W3CDTF">2021-07-26T22:33:18Z</dcterms:created>
  <dcterms:modified xsi:type="dcterms:W3CDTF">2021-07-27T15:28:00Z</dcterms:modified>
</cp:coreProperties>
</file>