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F5E70-42CF-488E-A0E7-9960138D8E5F}" v="26" dt="2021-07-21T23:39:39.357"/>
    <p1510:client id="{89E7327E-32D0-49D1-84E2-193D50334BAD}" v="240" dt="2021-07-22T20:03:50.948"/>
    <p1510:client id="{8CF13DEA-737E-4AFB-A028-8E183FB95284}" v="122" dt="2021-07-21T21:46:14.124"/>
    <p1510:client id="{B3666373-C904-4085-8B1F-A7820BF23334}" v="2601" dt="2021-07-21T20:41:45.827"/>
    <p1510:client id="{BE9A722A-B78F-4AC9-8FCE-D4C32AEB6C84}" v="1348" dt="2021-07-21T21:37:33.735"/>
    <p1510:client id="{E7B488FD-DE45-41E1-B7CC-B02032D50A1F}" v="1471" dt="2021-07-21T21:09:58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Pérez" userId="60bc72bacf3550ec" providerId="Windows Live" clId="Web-{E7B488FD-DE45-41E1-B7CC-B02032D50A1F}"/>
    <pc:docChg chg="addSld modSld">
      <pc:chgData name="Rafael Pérez" userId="60bc72bacf3550ec" providerId="Windows Live" clId="Web-{E7B488FD-DE45-41E1-B7CC-B02032D50A1F}" dt="2021-07-21T21:09:56.752" v="703" actId="20577"/>
      <pc:docMkLst>
        <pc:docMk/>
      </pc:docMkLst>
      <pc:sldChg chg="modSp">
        <pc:chgData name="Rafael Pérez" userId="60bc72bacf3550ec" providerId="Windows Live" clId="Web-{E7B488FD-DE45-41E1-B7CC-B02032D50A1F}" dt="2021-07-21T21:09:56.752" v="703" actId="20577"/>
        <pc:sldMkLst>
          <pc:docMk/>
          <pc:sldMk cId="966376083" sldId="257"/>
        </pc:sldMkLst>
        <pc:spChg chg="mod">
          <ac:chgData name="Rafael Pérez" userId="60bc72bacf3550ec" providerId="Windows Live" clId="Web-{E7B488FD-DE45-41E1-B7CC-B02032D50A1F}" dt="2021-07-21T21:09:56.752" v="703" actId="20577"/>
          <ac:spMkLst>
            <pc:docMk/>
            <pc:sldMk cId="966376083" sldId="257"/>
            <ac:spMk id="3" creationId="{A1448E08-C755-4FA4-A41B-4B4D49095CA9}"/>
          </ac:spMkLst>
        </pc:spChg>
      </pc:sldChg>
      <pc:sldChg chg="modSp">
        <pc:chgData name="Rafael Pérez" userId="60bc72bacf3550ec" providerId="Windows Live" clId="Web-{E7B488FD-DE45-41E1-B7CC-B02032D50A1F}" dt="2021-07-21T21:09:06.220" v="684" actId="20577"/>
        <pc:sldMkLst>
          <pc:docMk/>
          <pc:sldMk cId="2327912506" sldId="258"/>
        </pc:sldMkLst>
        <pc:spChg chg="mod">
          <ac:chgData name="Rafael Pérez" userId="60bc72bacf3550ec" providerId="Windows Live" clId="Web-{E7B488FD-DE45-41E1-B7CC-B02032D50A1F}" dt="2021-07-21T21:09:06.220" v="684" actId="20577"/>
          <ac:spMkLst>
            <pc:docMk/>
            <pc:sldMk cId="2327912506" sldId="258"/>
            <ac:spMk id="3" creationId="{4E827623-2F57-40CD-8FC6-2F8BDBA76A5E}"/>
          </ac:spMkLst>
        </pc:spChg>
      </pc:sldChg>
      <pc:sldChg chg="addSp delSp modSp">
        <pc:chgData name="Rafael Pérez" userId="60bc72bacf3550ec" providerId="Windows Live" clId="Web-{E7B488FD-DE45-41E1-B7CC-B02032D50A1F}" dt="2021-07-21T20:45:06.158" v="86" actId="20577"/>
        <pc:sldMkLst>
          <pc:docMk/>
          <pc:sldMk cId="1280228454" sldId="259"/>
        </pc:sldMkLst>
        <pc:spChg chg="mod">
          <ac:chgData name="Rafael Pérez" userId="60bc72bacf3550ec" providerId="Windows Live" clId="Web-{E7B488FD-DE45-41E1-B7CC-B02032D50A1F}" dt="2021-07-21T20:45:06.158" v="86" actId="20577"/>
          <ac:spMkLst>
            <pc:docMk/>
            <pc:sldMk cId="1280228454" sldId="259"/>
            <ac:spMk id="2" creationId="{229B7045-7EFE-4808-9DC1-7854472184E5}"/>
          </ac:spMkLst>
        </pc:spChg>
        <pc:spChg chg="mod">
          <ac:chgData name="Rafael Pérez" userId="60bc72bacf3550ec" providerId="Windows Live" clId="Web-{E7B488FD-DE45-41E1-B7CC-B02032D50A1F}" dt="2021-07-21T20:44:28.157" v="30" actId="20577"/>
          <ac:spMkLst>
            <pc:docMk/>
            <pc:sldMk cId="1280228454" sldId="259"/>
            <ac:spMk id="9" creationId="{6DDB838B-0747-442F-93C5-567FA1646939}"/>
          </ac:spMkLst>
        </pc:spChg>
        <pc:spChg chg="del">
          <ac:chgData name="Rafael Pérez" userId="60bc72bacf3550ec" providerId="Windows Live" clId="Web-{E7B488FD-DE45-41E1-B7CC-B02032D50A1F}" dt="2021-07-21T20:44:09.547" v="0"/>
          <ac:spMkLst>
            <pc:docMk/>
            <pc:sldMk cId="1280228454" sldId="259"/>
            <ac:spMk id="10" creationId="{F819DEA8-90FA-4589-A0BB-54BD3B8B5957}"/>
          </ac:spMkLst>
        </pc:spChg>
        <pc:spChg chg="mod">
          <ac:chgData name="Rafael Pérez" userId="60bc72bacf3550ec" providerId="Windows Live" clId="Web-{E7B488FD-DE45-41E1-B7CC-B02032D50A1F}" dt="2021-07-21T20:44:58.439" v="85" actId="20577"/>
          <ac:spMkLst>
            <pc:docMk/>
            <pc:sldMk cId="1280228454" sldId="259"/>
            <ac:spMk id="11" creationId="{ED8043AA-9C6B-464A-8085-92729BEE47E4}"/>
          </ac:spMkLst>
        </pc:spChg>
        <pc:picChg chg="add mod ord modCrop">
          <ac:chgData name="Rafael Pérez" userId="60bc72bacf3550ec" providerId="Windows Live" clId="Web-{E7B488FD-DE45-41E1-B7CC-B02032D50A1F}" dt="2021-07-21T20:44:09.547" v="0"/>
          <ac:picMkLst>
            <pc:docMk/>
            <pc:sldMk cId="1280228454" sldId="259"/>
            <ac:picMk id="4" creationId="{1FDE662F-0480-4D01-A1B7-D44EA0FF8585}"/>
          </ac:picMkLst>
        </pc:picChg>
      </pc:sldChg>
      <pc:sldChg chg="modSp new">
        <pc:chgData name="Rafael Pérez" userId="60bc72bacf3550ec" providerId="Windows Live" clId="Web-{E7B488FD-DE45-41E1-B7CC-B02032D50A1F}" dt="2021-07-21T20:45:57.299" v="103" actId="20577"/>
        <pc:sldMkLst>
          <pc:docMk/>
          <pc:sldMk cId="927186714" sldId="260"/>
        </pc:sldMkLst>
        <pc:spChg chg="mod">
          <ac:chgData name="Rafael Pérez" userId="60bc72bacf3550ec" providerId="Windows Live" clId="Web-{E7B488FD-DE45-41E1-B7CC-B02032D50A1F}" dt="2021-07-21T20:45:47.190" v="92" actId="20577"/>
          <ac:spMkLst>
            <pc:docMk/>
            <pc:sldMk cId="927186714" sldId="260"/>
            <ac:spMk id="2" creationId="{71CE6035-EFE7-4417-AA0A-D4F4A914F1B6}"/>
          </ac:spMkLst>
        </pc:spChg>
        <pc:spChg chg="mod">
          <ac:chgData name="Rafael Pérez" userId="60bc72bacf3550ec" providerId="Windows Live" clId="Web-{E7B488FD-DE45-41E1-B7CC-B02032D50A1F}" dt="2021-07-21T20:45:57.299" v="103" actId="20577"/>
          <ac:spMkLst>
            <pc:docMk/>
            <pc:sldMk cId="927186714" sldId="260"/>
            <ac:spMk id="3" creationId="{D2A48406-773B-40A6-8AD0-1253E13BED61}"/>
          </ac:spMkLst>
        </pc:spChg>
      </pc:sldChg>
      <pc:sldChg chg="modSp new">
        <pc:chgData name="Rafael Pérez" userId="60bc72bacf3550ec" providerId="Windows Live" clId="Web-{E7B488FD-DE45-41E1-B7CC-B02032D50A1F}" dt="2021-07-21T20:50:13.023" v="349" actId="20577"/>
        <pc:sldMkLst>
          <pc:docMk/>
          <pc:sldMk cId="1573031661" sldId="261"/>
        </pc:sldMkLst>
        <pc:spChg chg="mod">
          <ac:chgData name="Rafael Pérez" userId="60bc72bacf3550ec" providerId="Windows Live" clId="Web-{E7B488FD-DE45-41E1-B7CC-B02032D50A1F}" dt="2021-07-21T20:46:20.847" v="122" actId="20577"/>
          <ac:spMkLst>
            <pc:docMk/>
            <pc:sldMk cId="1573031661" sldId="261"/>
            <ac:spMk id="2" creationId="{10D44D19-B752-4803-8022-684BCB45AF2E}"/>
          </ac:spMkLst>
        </pc:spChg>
        <pc:spChg chg="mod">
          <ac:chgData name="Rafael Pérez" userId="60bc72bacf3550ec" providerId="Windows Live" clId="Web-{E7B488FD-DE45-41E1-B7CC-B02032D50A1F}" dt="2021-07-21T20:50:13.023" v="349" actId="20577"/>
          <ac:spMkLst>
            <pc:docMk/>
            <pc:sldMk cId="1573031661" sldId="261"/>
            <ac:spMk id="3" creationId="{384C8688-681A-4984-A606-48D60A1F69E3}"/>
          </ac:spMkLst>
        </pc:spChg>
      </pc:sldChg>
      <pc:sldChg chg="modSp new">
        <pc:chgData name="Rafael Pérez" userId="60bc72bacf3550ec" providerId="Windows Live" clId="Web-{E7B488FD-DE45-41E1-B7CC-B02032D50A1F}" dt="2021-07-21T21:07:39.531" v="661" actId="20577"/>
        <pc:sldMkLst>
          <pc:docMk/>
          <pc:sldMk cId="719200144" sldId="262"/>
        </pc:sldMkLst>
        <pc:spChg chg="mod">
          <ac:chgData name="Rafael Pérez" userId="60bc72bacf3550ec" providerId="Windows Live" clId="Web-{E7B488FD-DE45-41E1-B7CC-B02032D50A1F}" dt="2021-07-21T20:50:32.649" v="358" actId="20577"/>
          <ac:spMkLst>
            <pc:docMk/>
            <pc:sldMk cId="719200144" sldId="262"/>
            <ac:spMk id="2" creationId="{4C4DCCB8-596E-45E4-870D-B8A1101CAE69}"/>
          </ac:spMkLst>
        </pc:spChg>
        <pc:spChg chg="mod">
          <ac:chgData name="Rafael Pérez" userId="60bc72bacf3550ec" providerId="Windows Live" clId="Web-{E7B488FD-DE45-41E1-B7CC-B02032D50A1F}" dt="2021-07-21T21:07:39.531" v="661" actId="20577"/>
          <ac:spMkLst>
            <pc:docMk/>
            <pc:sldMk cId="719200144" sldId="262"/>
            <ac:spMk id="3" creationId="{84FDB927-938C-41DC-B052-D776A3C1EE6D}"/>
          </ac:spMkLst>
        </pc:spChg>
      </pc:sldChg>
      <pc:sldChg chg="delSp modSp new">
        <pc:chgData name="Rafael Pérez" userId="60bc72bacf3550ec" providerId="Windows Live" clId="Web-{E7B488FD-DE45-41E1-B7CC-B02032D50A1F}" dt="2021-07-21T21:08:11.438" v="679"/>
        <pc:sldMkLst>
          <pc:docMk/>
          <pc:sldMk cId="2682828695" sldId="263"/>
        </pc:sldMkLst>
        <pc:spChg chg="mod">
          <ac:chgData name="Rafael Pérez" userId="60bc72bacf3550ec" providerId="Windows Live" clId="Web-{E7B488FD-DE45-41E1-B7CC-B02032D50A1F}" dt="2021-07-21T21:07:53.672" v="671" actId="20577"/>
          <ac:spMkLst>
            <pc:docMk/>
            <pc:sldMk cId="2682828695" sldId="263"/>
            <ac:spMk id="2" creationId="{5C74FFF9-FD74-42B3-93AA-B697B6026BE8}"/>
          </ac:spMkLst>
        </pc:spChg>
        <pc:spChg chg="del mod">
          <ac:chgData name="Rafael Pérez" userId="60bc72bacf3550ec" providerId="Windows Live" clId="Web-{E7B488FD-DE45-41E1-B7CC-B02032D50A1F}" dt="2021-07-21T21:08:11.438" v="679"/>
          <ac:spMkLst>
            <pc:docMk/>
            <pc:sldMk cId="2682828695" sldId="263"/>
            <ac:spMk id="3" creationId="{959BF5B6-172C-4EFD-BDA8-4D69AE62F84C}"/>
          </ac:spMkLst>
        </pc:spChg>
      </pc:sldChg>
    </pc:docChg>
  </pc:docChgLst>
  <pc:docChgLst>
    <pc:chgData name="Rafael Pérez" userId="60bc72bacf3550ec" providerId="Windows Live" clId="Web-{B3666373-C904-4085-8B1F-A7820BF23334}"/>
    <pc:docChg chg="addSld modSld">
      <pc:chgData name="Rafael Pérez" userId="60bc72bacf3550ec" providerId="Windows Live" clId="Web-{B3666373-C904-4085-8B1F-A7820BF23334}" dt="2021-07-21T20:41:41.951" v="1248" actId="20577"/>
      <pc:docMkLst>
        <pc:docMk/>
      </pc:docMkLst>
      <pc:sldChg chg="modSp">
        <pc:chgData name="Rafael Pérez" userId="60bc72bacf3550ec" providerId="Windows Live" clId="Web-{B3666373-C904-4085-8B1F-A7820BF23334}" dt="2021-07-21T20:20:53.297" v="70" actId="20577"/>
        <pc:sldMkLst>
          <pc:docMk/>
          <pc:sldMk cId="2622186954" sldId="256"/>
        </pc:sldMkLst>
        <pc:spChg chg="mod">
          <ac:chgData name="Rafael Pérez" userId="60bc72bacf3550ec" providerId="Windows Live" clId="Web-{B3666373-C904-4085-8B1F-A7820BF23334}" dt="2021-07-21T20:20:23.265" v="14" actId="20577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Rafael Pérez" userId="60bc72bacf3550ec" providerId="Windows Live" clId="Web-{B3666373-C904-4085-8B1F-A7820BF23334}" dt="2021-07-21T20:20:53.297" v="70" actId="20577"/>
          <ac:spMkLst>
            <pc:docMk/>
            <pc:sldMk cId="2622186954" sldId="256"/>
            <ac:spMk id="3" creationId="{00000000-0000-0000-0000-000000000000}"/>
          </ac:spMkLst>
        </pc:spChg>
      </pc:sldChg>
      <pc:sldChg chg="modSp new">
        <pc:chgData name="Rafael Pérez" userId="60bc72bacf3550ec" providerId="Windows Live" clId="Web-{B3666373-C904-4085-8B1F-A7820BF23334}" dt="2021-07-21T20:27:01.368" v="435" actId="20577"/>
        <pc:sldMkLst>
          <pc:docMk/>
          <pc:sldMk cId="966376083" sldId="257"/>
        </pc:sldMkLst>
        <pc:spChg chg="mod">
          <ac:chgData name="Rafael Pérez" userId="60bc72bacf3550ec" providerId="Windows Live" clId="Web-{B3666373-C904-4085-8B1F-A7820BF23334}" dt="2021-07-21T20:21:24.063" v="86" actId="20577"/>
          <ac:spMkLst>
            <pc:docMk/>
            <pc:sldMk cId="966376083" sldId="257"/>
            <ac:spMk id="2" creationId="{13A4ED3E-07E0-401D-9CDF-A200393E22FD}"/>
          </ac:spMkLst>
        </pc:spChg>
        <pc:spChg chg="mod">
          <ac:chgData name="Rafael Pérez" userId="60bc72bacf3550ec" providerId="Windows Live" clId="Web-{B3666373-C904-4085-8B1F-A7820BF23334}" dt="2021-07-21T20:27:01.368" v="435" actId="20577"/>
          <ac:spMkLst>
            <pc:docMk/>
            <pc:sldMk cId="966376083" sldId="257"/>
            <ac:spMk id="3" creationId="{A1448E08-C755-4FA4-A41B-4B4D49095CA9}"/>
          </ac:spMkLst>
        </pc:spChg>
      </pc:sldChg>
      <pc:sldChg chg="modSp new">
        <pc:chgData name="Rafael Pérez" userId="60bc72bacf3550ec" providerId="Windows Live" clId="Web-{B3666373-C904-4085-8B1F-A7820BF23334}" dt="2021-07-21T20:35:14.427" v="1040" actId="20577"/>
        <pc:sldMkLst>
          <pc:docMk/>
          <pc:sldMk cId="2327912506" sldId="258"/>
        </pc:sldMkLst>
        <pc:spChg chg="mod">
          <ac:chgData name="Rafael Pérez" userId="60bc72bacf3550ec" providerId="Windows Live" clId="Web-{B3666373-C904-4085-8B1F-A7820BF23334}" dt="2021-07-21T20:28:42.636" v="477" actId="20577"/>
          <ac:spMkLst>
            <pc:docMk/>
            <pc:sldMk cId="2327912506" sldId="258"/>
            <ac:spMk id="2" creationId="{23C59C74-C1F5-478E-B600-49607E1DA756}"/>
          </ac:spMkLst>
        </pc:spChg>
        <pc:spChg chg="mod">
          <ac:chgData name="Rafael Pérez" userId="60bc72bacf3550ec" providerId="Windows Live" clId="Web-{B3666373-C904-4085-8B1F-A7820BF23334}" dt="2021-07-21T20:35:14.427" v="1040" actId="20577"/>
          <ac:spMkLst>
            <pc:docMk/>
            <pc:sldMk cId="2327912506" sldId="258"/>
            <ac:spMk id="3" creationId="{4E827623-2F57-40CD-8FC6-2F8BDBA76A5E}"/>
          </ac:spMkLst>
        </pc:spChg>
      </pc:sldChg>
      <pc:sldChg chg="addSp delSp modSp new">
        <pc:chgData name="Rafael Pérez" userId="60bc72bacf3550ec" providerId="Windows Live" clId="Web-{B3666373-C904-4085-8B1F-A7820BF23334}" dt="2021-07-21T20:41:41.951" v="1248" actId="20577"/>
        <pc:sldMkLst>
          <pc:docMk/>
          <pc:sldMk cId="1280228454" sldId="259"/>
        </pc:sldMkLst>
        <pc:spChg chg="mod">
          <ac:chgData name="Rafael Pérez" userId="60bc72bacf3550ec" providerId="Windows Live" clId="Web-{B3666373-C904-4085-8B1F-A7820BF23334}" dt="2021-07-21T20:36:00.100" v="1069" actId="20577"/>
          <ac:spMkLst>
            <pc:docMk/>
            <pc:sldMk cId="1280228454" sldId="259"/>
            <ac:spMk id="2" creationId="{229B7045-7EFE-4808-9DC1-7854472184E5}"/>
          </ac:spMkLst>
        </pc:spChg>
        <pc:spChg chg="mod">
          <ac:chgData name="Rafael Pérez" userId="60bc72bacf3550ec" providerId="Windows Live" clId="Web-{B3666373-C904-4085-8B1F-A7820BF23334}" dt="2021-07-21T20:38:09.665" v="1097" actId="20577"/>
          <ac:spMkLst>
            <pc:docMk/>
            <pc:sldMk cId="1280228454" sldId="259"/>
            <ac:spMk id="3" creationId="{A7FB8276-D5C1-4278-86AB-E59BC5485250}"/>
          </ac:spMkLst>
        </pc:spChg>
        <pc:spChg chg="del">
          <ac:chgData name="Rafael Pérez" userId="60bc72bacf3550ec" providerId="Windows Live" clId="Web-{B3666373-C904-4085-8B1F-A7820BF23334}" dt="2021-07-21T20:37:42.446" v="1070"/>
          <ac:spMkLst>
            <pc:docMk/>
            <pc:sldMk cId="1280228454" sldId="259"/>
            <ac:spMk id="4" creationId="{D21DA425-2F96-45F0-A924-D334214BFCBD}"/>
          </ac:spMkLst>
        </pc:spChg>
        <pc:spChg chg="mod">
          <ac:chgData name="Rafael Pérez" userId="60bc72bacf3550ec" providerId="Windows Live" clId="Web-{B3666373-C904-4085-8B1F-A7820BF23334}" dt="2021-07-21T20:38:32.134" v="1156" actId="20577"/>
          <ac:spMkLst>
            <pc:docMk/>
            <pc:sldMk cId="1280228454" sldId="259"/>
            <ac:spMk id="5" creationId="{F6F69262-BD85-4748-BD98-9548966FDE3A}"/>
          </ac:spMkLst>
        </pc:spChg>
        <pc:spChg chg="mod">
          <ac:chgData name="Rafael Pérez" userId="60bc72bacf3550ec" providerId="Windows Live" clId="Web-{B3666373-C904-4085-8B1F-A7820BF23334}" dt="2021-07-21T20:40:30.450" v="1167" actId="20577"/>
          <ac:spMkLst>
            <pc:docMk/>
            <pc:sldMk cId="1280228454" sldId="259"/>
            <ac:spMk id="6" creationId="{BCBEFCA1-1050-4062-BF87-DBD93D728431}"/>
          </ac:spMkLst>
        </pc:spChg>
        <pc:spChg chg="del">
          <ac:chgData name="Rafael Pérez" userId="60bc72bacf3550ec" providerId="Windows Live" clId="Web-{B3666373-C904-4085-8B1F-A7820BF23334}" dt="2021-07-21T20:40:20.496" v="1157"/>
          <ac:spMkLst>
            <pc:docMk/>
            <pc:sldMk cId="1280228454" sldId="259"/>
            <ac:spMk id="7" creationId="{FF17EB53-FD96-4A81-AA76-CFFBE7B01845}"/>
          </ac:spMkLst>
        </pc:spChg>
        <pc:spChg chg="mod">
          <ac:chgData name="Rafael Pérez" userId="60bc72bacf3550ec" providerId="Windows Live" clId="Web-{B3666373-C904-4085-8B1F-A7820BF23334}" dt="2021-07-21T20:41:41.951" v="1248" actId="20577"/>
          <ac:spMkLst>
            <pc:docMk/>
            <pc:sldMk cId="1280228454" sldId="259"/>
            <ac:spMk id="8" creationId="{E2F6D858-F3D0-4C15-882C-E0FBB4593733}"/>
          </ac:spMkLst>
        </pc:spChg>
        <pc:picChg chg="add mod ord modCrop">
          <ac:chgData name="Rafael Pérez" userId="60bc72bacf3550ec" providerId="Windows Live" clId="Web-{B3666373-C904-4085-8B1F-A7820BF23334}" dt="2021-07-21T20:37:50.415" v="1072" actId="1076"/>
          <ac:picMkLst>
            <pc:docMk/>
            <pc:sldMk cId="1280228454" sldId="259"/>
            <ac:picMk id="12" creationId="{35671665-745B-477F-9FED-696E6147B010}"/>
          </ac:picMkLst>
        </pc:picChg>
        <pc:picChg chg="add mod ord modCrop">
          <ac:chgData name="Rafael Pérez" userId="60bc72bacf3550ec" providerId="Windows Live" clId="Web-{B3666373-C904-4085-8B1F-A7820BF23334}" dt="2021-07-21T20:40:20.496" v="1157"/>
          <ac:picMkLst>
            <pc:docMk/>
            <pc:sldMk cId="1280228454" sldId="259"/>
            <ac:picMk id="13" creationId="{B47A5937-A572-4850-9881-1C60B8B9D289}"/>
          </ac:picMkLst>
        </pc:picChg>
      </pc:sldChg>
    </pc:docChg>
  </pc:docChgLst>
  <pc:docChgLst>
    <pc:chgData name="Rafael Pérez" userId="60bc72bacf3550ec" providerId="Windows Live" clId="Web-{767F5E70-42CF-488E-A0E7-9960138D8E5F}"/>
    <pc:docChg chg="modSld">
      <pc:chgData name="Rafael Pérez" userId="60bc72bacf3550ec" providerId="Windows Live" clId="Web-{767F5E70-42CF-488E-A0E7-9960138D8E5F}" dt="2021-07-21T23:39:37.122" v="9" actId="20577"/>
      <pc:docMkLst>
        <pc:docMk/>
      </pc:docMkLst>
      <pc:sldChg chg="modSp">
        <pc:chgData name="Rafael Pérez" userId="60bc72bacf3550ec" providerId="Windows Live" clId="Web-{767F5E70-42CF-488E-A0E7-9960138D8E5F}" dt="2021-07-21T23:38:50.777" v="6" actId="20577"/>
        <pc:sldMkLst>
          <pc:docMk/>
          <pc:sldMk cId="1280228454" sldId="259"/>
        </pc:sldMkLst>
        <pc:spChg chg="mod">
          <ac:chgData name="Rafael Pérez" userId="60bc72bacf3550ec" providerId="Windows Live" clId="Web-{767F5E70-42CF-488E-A0E7-9960138D8E5F}" dt="2021-07-21T23:38:50.777" v="6" actId="20577"/>
          <ac:spMkLst>
            <pc:docMk/>
            <pc:sldMk cId="1280228454" sldId="259"/>
            <ac:spMk id="5" creationId="{F6F69262-BD85-4748-BD98-9548966FDE3A}"/>
          </ac:spMkLst>
        </pc:spChg>
      </pc:sldChg>
      <pc:sldChg chg="modSp">
        <pc:chgData name="Rafael Pérez" userId="60bc72bacf3550ec" providerId="Windows Live" clId="Web-{767F5E70-42CF-488E-A0E7-9960138D8E5F}" dt="2021-07-21T23:39:37.122" v="9" actId="20577"/>
        <pc:sldMkLst>
          <pc:docMk/>
          <pc:sldMk cId="1573031661" sldId="261"/>
        </pc:sldMkLst>
        <pc:spChg chg="mod">
          <ac:chgData name="Rafael Pérez" userId="60bc72bacf3550ec" providerId="Windows Live" clId="Web-{767F5E70-42CF-488E-A0E7-9960138D8E5F}" dt="2021-07-21T23:39:37.122" v="9" actId="20577"/>
          <ac:spMkLst>
            <pc:docMk/>
            <pc:sldMk cId="1573031661" sldId="261"/>
            <ac:spMk id="2" creationId="{10D44D19-B752-4803-8022-684BCB45AF2E}"/>
          </ac:spMkLst>
        </pc:spChg>
      </pc:sldChg>
      <pc:sldChg chg="modSp">
        <pc:chgData name="Rafael Pérez" userId="60bc72bacf3550ec" providerId="Windows Live" clId="Web-{767F5E70-42CF-488E-A0E7-9960138D8E5F}" dt="2021-07-21T23:31:47.124" v="2" actId="20577"/>
        <pc:sldMkLst>
          <pc:docMk/>
          <pc:sldMk cId="719200144" sldId="262"/>
        </pc:sldMkLst>
        <pc:spChg chg="mod">
          <ac:chgData name="Rafael Pérez" userId="60bc72bacf3550ec" providerId="Windows Live" clId="Web-{767F5E70-42CF-488E-A0E7-9960138D8E5F}" dt="2021-07-21T23:31:47.124" v="2" actId="20577"/>
          <ac:spMkLst>
            <pc:docMk/>
            <pc:sldMk cId="719200144" sldId="262"/>
            <ac:spMk id="3" creationId="{84FDB927-938C-41DC-B052-D776A3C1EE6D}"/>
          </ac:spMkLst>
        </pc:spChg>
      </pc:sldChg>
    </pc:docChg>
  </pc:docChgLst>
  <pc:docChgLst>
    <pc:chgData name="Rafael Pérez" userId="60bc72bacf3550ec" providerId="Windows Live" clId="Web-{89E7327E-32D0-49D1-84E2-193D50334BAD}"/>
    <pc:docChg chg="modSld">
      <pc:chgData name="Rafael Pérez" userId="60bc72bacf3550ec" providerId="Windows Live" clId="Web-{89E7327E-32D0-49D1-84E2-193D50334BAD}" dt="2021-07-22T20:03:50.948" v="117" actId="20577"/>
      <pc:docMkLst>
        <pc:docMk/>
      </pc:docMkLst>
      <pc:sldChg chg="modSp">
        <pc:chgData name="Rafael Pérez" userId="60bc72bacf3550ec" providerId="Windows Live" clId="Web-{89E7327E-32D0-49D1-84E2-193D50334BAD}" dt="2021-07-22T20:03:50.948" v="117" actId="20577"/>
        <pc:sldMkLst>
          <pc:docMk/>
          <pc:sldMk cId="1573031661" sldId="261"/>
        </pc:sldMkLst>
        <pc:spChg chg="mod">
          <ac:chgData name="Rafael Pérez" userId="60bc72bacf3550ec" providerId="Windows Live" clId="Web-{89E7327E-32D0-49D1-84E2-193D50334BAD}" dt="2021-07-22T20:03:50.948" v="117" actId="20577"/>
          <ac:spMkLst>
            <pc:docMk/>
            <pc:sldMk cId="1573031661" sldId="261"/>
            <ac:spMk id="3" creationId="{384C8688-681A-4984-A606-48D60A1F69E3}"/>
          </ac:spMkLst>
        </pc:spChg>
      </pc:sldChg>
    </pc:docChg>
  </pc:docChgLst>
  <pc:docChgLst>
    <pc:chgData name="Rafael Pérez" userId="60bc72bacf3550ec" providerId="Windows Live" clId="Web-{BE9A722A-B78F-4AC9-8FCE-D4C32AEB6C84}"/>
    <pc:docChg chg="modSld sldOrd">
      <pc:chgData name="Rafael Pérez" userId="60bc72bacf3550ec" providerId="Windows Live" clId="Web-{BE9A722A-B78F-4AC9-8FCE-D4C32AEB6C84}" dt="2021-07-21T21:37:32.344" v="634" actId="20577"/>
      <pc:docMkLst>
        <pc:docMk/>
      </pc:docMkLst>
      <pc:sldChg chg="modSp">
        <pc:chgData name="Rafael Pérez" userId="60bc72bacf3550ec" providerId="Windows Live" clId="Web-{BE9A722A-B78F-4AC9-8FCE-D4C32AEB6C84}" dt="2021-07-21T21:36:43.749" v="622" actId="20577"/>
        <pc:sldMkLst>
          <pc:docMk/>
          <pc:sldMk cId="2622186954" sldId="256"/>
        </pc:sldMkLst>
        <pc:spChg chg="mod">
          <ac:chgData name="Rafael Pérez" userId="60bc72bacf3550ec" providerId="Windows Live" clId="Web-{BE9A722A-B78F-4AC9-8FCE-D4C32AEB6C84}" dt="2021-07-21T21:36:43.749" v="622" actId="20577"/>
          <ac:spMkLst>
            <pc:docMk/>
            <pc:sldMk cId="2622186954" sldId="256"/>
            <ac:spMk id="3" creationId="{00000000-0000-0000-0000-000000000000}"/>
          </ac:spMkLst>
        </pc:spChg>
      </pc:sldChg>
      <pc:sldChg chg="modSp">
        <pc:chgData name="Rafael Pérez" userId="60bc72bacf3550ec" providerId="Windows Live" clId="Web-{BE9A722A-B78F-4AC9-8FCE-D4C32AEB6C84}" dt="2021-07-21T21:35:59.061" v="618" actId="20577"/>
        <pc:sldMkLst>
          <pc:docMk/>
          <pc:sldMk cId="966376083" sldId="257"/>
        </pc:sldMkLst>
        <pc:spChg chg="mod">
          <ac:chgData name="Rafael Pérez" userId="60bc72bacf3550ec" providerId="Windows Live" clId="Web-{BE9A722A-B78F-4AC9-8FCE-D4C32AEB6C84}" dt="2021-07-21T21:35:59.061" v="618" actId="20577"/>
          <ac:spMkLst>
            <pc:docMk/>
            <pc:sldMk cId="966376083" sldId="257"/>
            <ac:spMk id="3" creationId="{A1448E08-C755-4FA4-A41B-4B4D49095CA9}"/>
          </ac:spMkLst>
        </pc:spChg>
      </pc:sldChg>
      <pc:sldChg chg="modSp">
        <pc:chgData name="Rafael Pérez" userId="60bc72bacf3550ec" providerId="Windows Live" clId="Web-{BE9A722A-B78F-4AC9-8FCE-D4C32AEB6C84}" dt="2021-07-21T21:24:58.950" v="218" actId="20577"/>
        <pc:sldMkLst>
          <pc:docMk/>
          <pc:sldMk cId="2327912506" sldId="258"/>
        </pc:sldMkLst>
        <pc:spChg chg="mod">
          <ac:chgData name="Rafael Pérez" userId="60bc72bacf3550ec" providerId="Windows Live" clId="Web-{BE9A722A-B78F-4AC9-8FCE-D4C32AEB6C84}" dt="2021-07-21T21:24:58.950" v="218" actId="20577"/>
          <ac:spMkLst>
            <pc:docMk/>
            <pc:sldMk cId="2327912506" sldId="258"/>
            <ac:spMk id="3" creationId="{4E827623-2F57-40CD-8FC6-2F8BDBA76A5E}"/>
          </ac:spMkLst>
        </pc:spChg>
      </pc:sldChg>
      <pc:sldChg chg="modSp">
        <pc:chgData name="Rafael Pérez" userId="60bc72bacf3550ec" providerId="Windows Live" clId="Web-{BE9A722A-B78F-4AC9-8FCE-D4C32AEB6C84}" dt="2021-07-21T21:33:12.697" v="614" actId="20577"/>
        <pc:sldMkLst>
          <pc:docMk/>
          <pc:sldMk cId="1573031661" sldId="261"/>
        </pc:sldMkLst>
        <pc:spChg chg="mod">
          <ac:chgData name="Rafael Pérez" userId="60bc72bacf3550ec" providerId="Windows Live" clId="Web-{BE9A722A-B78F-4AC9-8FCE-D4C32AEB6C84}" dt="2021-07-21T21:33:12.697" v="614" actId="20577"/>
          <ac:spMkLst>
            <pc:docMk/>
            <pc:sldMk cId="1573031661" sldId="261"/>
            <ac:spMk id="2" creationId="{10D44D19-B752-4803-8022-684BCB45AF2E}"/>
          </ac:spMkLst>
        </pc:spChg>
        <pc:spChg chg="mod">
          <ac:chgData name="Rafael Pérez" userId="60bc72bacf3550ec" providerId="Windows Live" clId="Web-{BE9A722A-B78F-4AC9-8FCE-D4C32AEB6C84}" dt="2021-07-21T21:32:22.274" v="591" actId="20577"/>
          <ac:spMkLst>
            <pc:docMk/>
            <pc:sldMk cId="1573031661" sldId="261"/>
            <ac:spMk id="3" creationId="{384C8688-681A-4984-A606-48D60A1F69E3}"/>
          </ac:spMkLst>
        </pc:spChg>
      </pc:sldChg>
      <pc:sldChg chg="modSp">
        <pc:chgData name="Rafael Pérez" userId="60bc72bacf3550ec" providerId="Windows Live" clId="Web-{BE9A722A-B78F-4AC9-8FCE-D4C32AEB6C84}" dt="2021-07-21T21:37:32.344" v="634" actId="20577"/>
        <pc:sldMkLst>
          <pc:docMk/>
          <pc:sldMk cId="719200144" sldId="262"/>
        </pc:sldMkLst>
        <pc:spChg chg="mod">
          <ac:chgData name="Rafael Pérez" userId="60bc72bacf3550ec" providerId="Windows Live" clId="Web-{BE9A722A-B78F-4AC9-8FCE-D4C32AEB6C84}" dt="2021-07-21T21:37:32.344" v="634" actId="20577"/>
          <ac:spMkLst>
            <pc:docMk/>
            <pc:sldMk cId="719200144" sldId="262"/>
            <ac:spMk id="3" creationId="{84FDB927-938C-41DC-B052-D776A3C1EE6D}"/>
          </ac:spMkLst>
        </pc:spChg>
      </pc:sldChg>
      <pc:sldChg chg="ord">
        <pc:chgData name="Rafael Pérez" userId="60bc72bacf3550ec" providerId="Windows Live" clId="Web-{BE9A722A-B78F-4AC9-8FCE-D4C32AEB6C84}" dt="2021-07-21T21:18:43.019" v="38"/>
        <pc:sldMkLst>
          <pc:docMk/>
          <pc:sldMk cId="2682828695" sldId="263"/>
        </pc:sldMkLst>
      </pc:sldChg>
    </pc:docChg>
  </pc:docChgLst>
  <pc:docChgLst>
    <pc:chgData name="Rafael Pérez" userId="60bc72bacf3550ec" providerId="Windows Live" clId="Web-{8CF13DEA-737E-4AFB-A028-8E183FB95284}"/>
    <pc:docChg chg="modSld">
      <pc:chgData name="Rafael Pérez" userId="60bc72bacf3550ec" providerId="Windows Live" clId="Web-{8CF13DEA-737E-4AFB-A028-8E183FB95284}" dt="2021-07-21T21:46:14.124" v="58" actId="20577"/>
      <pc:docMkLst>
        <pc:docMk/>
      </pc:docMkLst>
      <pc:sldChg chg="modSp">
        <pc:chgData name="Rafael Pérez" userId="60bc72bacf3550ec" providerId="Windows Live" clId="Web-{8CF13DEA-737E-4AFB-A028-8E183FB95284}" dt="2021-07-21T21:46:14.124" v="58" actId="20577"/>
        <pc:sldMkLst>
          <pc:docMk/>
          <pc:sldMk cId="1573031661" sldId="261"/>
        </pc:sldMkLst>
        <pc:spChg chg="mod">
          <ac:chgData name="Rafael Pérez" userId="60bc72bacf3550ec" providerId="Windows Live" clId="Web-{8CF13DEA-737E-4AFB-A028-8E183FB95284}" dt="2021-07-21T21:46:14.124" v="58" actId="20577"/>
          <ac:spMkLst>
            <pc:docMk/>
            <pc:sldMk cId="1573031661" sldId="261"/>
            <ac:spMk id="3" creationId="{384C8688-681A-4984-A606-48D60A1F69E3}"/>
          </ac:spMkLst>
        </pc:spChg>
      </pc:sldChg>
      <pc:sldChg chg="modSp">
        <pc:chgData name="Rafael Pérez" userId="60bc72bacf3550ec" providerId="Windows Live" clId="Web-{8CF13DEA-737E-4AFB-A028-8E183FB95284}" dt="2021-07-21T21:39:23.502" v="44" actId="20577"/>
        <pc:sldMkLst>
          <pc:docMk/>
          <pc:sldMk cId="719200144" sldId="262"/>
        </pc:sldMkLst>
        <pc:spChg chg="mod">
          <ac:chgData name="Rafael Pérez" userId="60bc72bacf3550ec" providerId="Windows Live" clId="Web-{8CF13DEA-737E-4AFB-A028-8E183FB95284}" dt="2021-07-21T21:39:23.502" v="44" actId="20577"/>
          <ac:spMkLst>
            <pc:docMk/>
            <pc:sldMk cId="719200144" sldId="262"/>
            <ac:spMk id="3" creationId="{84FDB927-938C-41DC-B052-D776A3C1EE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adaptivecomputingframework/" TargetMode="External"/><Relationship Id="rId2" Type="http://schemas.openxmlformats.org/officeDocument/2006/relationships/hyperlink" Target="http://(ghttps:/www.cc.gatech.edu/~turk/bio_sim/articles/genetic_algorithm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azure.com/knightsofavalon/_git/XO/commi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Genetic Algorithms and </a:t>
            </a:r>
            <a:br>
              <a:rPr lang="en-US" dirty="0"/>
            </a:br>
            <a:r>
              <a:rPr lang="en-US" dirty="0"/>
              <a:t>XO Skin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AI system for questionnaire-based product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ED3E-07E0-401D-9CDF-A200393E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genetic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8E08-C755-4FA4-A41B-4B4D49095C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A Family of computer algorithms (digital recipes for problem solving) with roots on ai research</a:t>
            </a:r>
          </a:p>
          <a:p>
            <a:pPr>
              <a:buClr>
                <a:srgbClr val="000000"/>
              </a:buClr>
            </a:pPr>
            <a:r>
              <a:rPr lang="en-US" dirty="0"/>
              <a:t>First proposed and studied by computer scientist john Henry holland in the mid-1970's (university of Michigan, Ann arbor)</a:t>
            </a:r>
          </a:p>
          <a:p>
            <a:pPr>
              <a:buClr>
                <a:srgbClr val="000000"/>
              </a:buClr>
            </a:pPr>
            <a:r>
              <a:rPr lang="en-US" dirty="0"/>
              <a:t>They're based on how biological organisms favor genetical changes that make them more fit, problem components are modeled as genes and a genome, natural selection modeled as mathematical functions that evaluate the evolving genome</a:t>
            </a:r>
          </a:p>
          <a:p>
            <a:pPr>
              <a:buClr>
                <a:srgbClr val="000000"/>
              </a:buClr>
            </a:pPr>
            <a:r>
              <a:rPr lang="en-US" dirty="0"/>
              <a:t>Good for solving problems that aren't easily modelled by yes/no questions</a:t>
            </a:r>
          </a:p>
          <a:p>
            <a:pPr>
              <a:buClr>
                <a:srgbClr val="000000"/>
              </a:buClr>
            </a:pPr>
            <a:r>
              <a:rPr lang="en-US" dirty="0"/>
              <a:t>Used nowadays in automotive design, telecommunications, shipment routing, finance and investment strategies, marketing and merchandising</a:t>
            </a:r>
          </a:p>
        </p:txBody>
      </p:sp>
    </p:spTree>
    <p:extLst>
      <p:ext uri="{BB962C8B-B14F-4D97-AF65-F5344CB8AC3E}">
        <p14:creationId xmlns:p14="http://schemas.microsoft.com/office/powerpoint/2010/main" val="96637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9C74-C1F5-478E-B600-49607E1D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genetic algorithms and XO Skin?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7623-2F57-40CD-8FC6-2F8BDBA76A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XO Skin plans to recommend products based on the customer's skin type and climate among other factors</a:t>
            </a:r>
          </a:p>
          <a:p>
            <a:pPr>
              <a:buClr>
                <a:srgbClr val="000000"/>
              </a:buClr>
            </a:pPr>
            <a:r>
              <a:rPr lang="en-US" dirty="0"/>
              <a:t>Hard-coded (e.g. lookup-table) based solutions will not scale (data entry and hard-coding becomes intractable (undoable) as the list of products increases)</a:t>
            </a:r>
          </a:p>
          <a:p>
            <a:pPr>
              <a:buClr>
                <a:srgbClr val="000000"/>
              </a:buClr>
            </a:pPr>
            <a:r>
              <a:rPr lang="en-US" dirty="0"/>
              <a:t>Product recommendation formulation is amenable (well-adapted) to a genetic algorithm (AI) solution approach</a:t>
            </a:r>
          </a:p>
          <a:p>
            <a:pPr>
              <a:buClr>
                <a:srgbClr val="000000"/>
              </a:buClr>
            </a:pPr>
            <a:r>
              <a:rPr lang="en-US" dirty="0"/>
              <a:t>I specialized in the study of such algorithms in college and have written and published a framework (API) for applying such algorithms to general problems</a:t>
            </a:r>
          </a:p>
          <a:p>
            <a:pPr>
              <a:buClr>
                <a:srgbClr val="000000"/>
              </a:buClr>
            </a:pPr>
            <a:r>
              <a:rPr lang="en-US" dirty="0"/>
              <a:t>I wrote a specialized library using this api (adaptive computing framework) to solve the product recommendation problem for xo skin</a:t>
            </a:r>
          </a:p>
          <a:p>
            <a:pPr>
              <a:buClr>
                <a:srgbClr val="000000"/>
              </a:buClr>
            </a:pPr>
            <a:r>
              <a:rPr lang="en-US" dirty="0"/>
              <a:t>Because it works, it's cool, and gives us "ai-cred" (increasing brand marketability)</a:t>
            </a:r>
            <a:br>
              <a:rPr lang="en-US" dirty="0"/>
            </a:br>
            <a:r>
              <a:rPr lang="en-US" dirty="0"/>
              <a:t>("Got AI?")</a:t>
            </a:r>
          </a:p>
        </p:txBody>
      </p:sp>
    </p:spTree>
    <p:extLst>
      <p:ext uri="{BB962C8B-B14F-4D97-AF65-F5344CB8AC3E}">
        <p14:creationId xmlns:p14="http://schemas.microsoft.com/office/powerpoint/2010/main" val="232791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045-7EFE-4808-9DC1-78544721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genetic algorithms and xo skin?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B8276-D5C1-4278-86AB-E59BC5485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Adaptive computing framework</a:t>
            </a:r>
          </a:p>
        </p:txBody>
      </p:sp>
      <p:pic>
        <p:nvPicPr>
          <p:cNvPr id="12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5671665-745B-477F-9FED-696E6147B010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t="28087" b="28087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69262-BD85-4748-BD98-9548966FDE3A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Available on nuget.org written and published by 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BEFCA1-1050-4062-BF87-DBD93D72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Adapted to xo skin</a:t>
            </a:r>
          </a:p>
        </p:txBody>
      </p:sp>
      <p:pic>
        <p:nvPicPr>
          <p:cNvPr id="13" name="Picture 13" descr="A picture containing text, screenshot, monitor, black&#10;&#10;Description automatically generated">
            <a:extLst>
              <a:ext uri="{FF2B5EF4-FFF2-40B4-BE49-F238E27FC236}">
                <a16:creationId xmlns:a16="http://schemas.microsoft.com/office/drawing/2014/main" id="{B47A5937-A572-4850-9881-1C60B8B9D289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/>
          <a:srcRect t="28448" b="28448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F6D858-F3D0-4C15-882C-E0FBB4593733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Code written, tested and debugged to integrate the GA API with XO Skin's product recommendation challenge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DB838B-0747-442F-93C5-567FA1646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Integrated into Xo Skin web application</a:t>
            </a:r>
          </a:p>
        </p:txBody>
      </p:sp>
      <p:pic>
        <p:nvPicPr>
          <p:cNvPr id="4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DE662F-0480-4D01-A1B7-D44EA0FF8585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/>
          <a:srcRect t="36220" b="36220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D8043AA-9C6B-464A-8085-92729BEE47E4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Code has been written tested and debugged and is already integrated into the XO Skin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28022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6035-EFE7-4417-AA0A-D4F4A914F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Tech-DEMO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48406-773B-40A6-8AD0-1253E13BE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(please stand-by)</a:t>
            </a:r>
          </a:p>
        </p:txBody>
      </p:sp>
    </p:spTree>
    <p:extLst>
      <p:ext uri="{BB962C8B-B14F-4D97-AF65-F5344CB8AC3E}">
        <p14:creationId xmlns:p14="http://schemas.microsoft.com/office/powerpoint/2010/main" val="92718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4D19-B752-4803-8022-684BCB45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like it? What do we do 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8-681A-4984-A606-48D60A1F69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00000"/>
              </a:buClr>
            </a:pPr>
            <a:r>
              <a:rPr lang="en-US"/>
              <a:t>SME (subject matter expert): please complete column with ingredients as they relate to the answer to a question in the questionnaire.</a:t>
            </a:r>
            <a:br>
              <a:rPr lang="en-US" dirty="0"/>
            </a:br>
            <a:r>
              <a:rPr lang="en-US"/>
              <a:t>"</a:t>
            </a:r>
            <a:r>
              <a:rPr lang="en-US" i="1"/>
              <a:t>XO SKIN_DIAGNOSTIC_QUESTIONNAIRE matrix_V5.xslx</a:t>
            </a:r>
            <a:r>
              <a:rPr lang="en-US"/>
              <a:t>"</a:t>
            </a:r>
          </a:p>
          <a:p>
            <a:pPr>
              <a:buClr>
                <a:srgbClr val="000000"/>
              </a:buClr>
            </a:pPr>
            <a:r>
              <a:rPr lang="en-US"/>
              <a:t>Medium-long term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SME (subject matter expert), </a:t>
            </a:r>
            <a:r>
              <a:rPr lang="en-US" i="1" dirty="0"/>
              <a:t>everyone</a:t>
            </a:r>
            <a:r>
              <a:rPr lang="en-US" dirty="0"/>
              <a:t>: come up with additional ideas for algorithm data points (criteria that algorithm should use to make good recommendations). These don't need to be mathematical equations, plain English will do</a:t>
            </a:r>
          </a:p>
          <a:p>
            <a:pPr>
              <a:buClr>
                <a:srgbClr val="00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3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CCB8-596E-45E4-870D-B8A1101C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B927-938C-41DC-B052-D776A3C1EE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"Genetic algorithms: Computer programs that 'evolve' in ways that resemble natural selection, can solve complex problems even their creators do not fully understand" (john henry holland)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2"/>
              </a:rPr>
              <a:t>https://www.cc.gatech.edu/~turk/bio_sim/articles/genetic_algorithm.pdf</a:t>
            </a:r>
          </a:p>
          <a:p>
            <a:pPr>
              <a:buClr>
                <a:srgbClr val="000000"/>
              </a:buClr>
            </a:pPr>
            <a:r>
              <a:rPr lang="en-US" dirty="0"/>
              <a:t>NuGet gallery: adaptive computing framework (MIT-Licensed open-source, </a:t>
            </a:r>
            <a:br>
              <a:rPr lang="en-US" dirty="0"/>
            </a:br>
            <a:r>
              <a:rPr lang="en-US" dirty="0"/>
              <a:t>written by me)</a:t>
            </a:r>
            <a:br>
              <a:rPr lang="en-US" dirty="0"/>
            </a:br>
            <a:r>
              <a:rPr lang="en-US" dirty="0">
                <a:ea typeface="+mn-lt"/>
                <a:cs typeface="+mn-lt"/>
                <a:hlinkClick r:id="rId3"/>
              </a:rPr>
              <a:t>https://www.nuget.org/packages/adaptivecomputingframework/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dirty="0"/>
              <a:t>XO skin web application code (XO SKIN, CORP., q8 worldwide)</a:t>
            </a:r>
            <a:br>
              <a:rPr lang="en-US" dirty="0"/>
            </a:br>
            <a:r>
              <a:rPr lang="en-US" dirty="0">
                <a:hlinkClick r:id="rId4"/>
              </a:rPr>
              <a:t>https://dev.azure.com/knightsofavalon/_git/XO/commits</a:t>
            </a:r>
            <a:br>
              <a:rPr lang="en-US" dirty="0"/>
            </a:br>
            <a:endParaRPr lang="en-US" dirty="0"/>
          </a:p>
          <a:p>
            <a:pPr marL="0" indent="0">
              <a:buClr>
                <a:srgbClr val="000000"/>
              </a:buClr>
              <a:buNone/>
            </a:pPr>
            <a:endParaRPr lang="en-US" dirty="0"/>
          </a:p>
          <a:p>
            <a:pPr marL="0" indent="0">
              <a:buClr>
                <a:srgbClr val="000000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0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FFF9-FD74-42B3-93AA-B697B6026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828286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Droplet</vt:lpstr>
      <vt:lpstr>Genetic Algorithms and  XO Skin</vt:lpstr>
      <vt:lpstr>What are genetic algorithms?</vt:lpstr>
      <vt:lpstr>Why genetic algorithms and XO Skin?</vt:lpstr>
      <vt:lpstr>Why genetic algorithms and xo skin?</vt:lpstr>
      <vt:lpstr>Tech-DEMO</vt:lpstr>
      <vt:lpstr>We like it? What do we do next?</vt:lpstr>
      <vt:lpstr>Reference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373</cp:revision>
  <dcterms:created xsi:type="dcterms:W3CDTF">2021-07-21T20:20:05Z</dcterms:created>
  <dcterms:modified xsi:type="dcterms:W3CDTF">2021-07-22T20:03:51Z</dcterms:modified>
</cp:coreProperties>
</file>