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2"/>
  </p:normalViewPr>
  <p:slideViewPr>
    <p:cSldViewPr snapToGrid="0" snapToObjects="1">
      <p:cViewPr>
        <p:scale>
          <a:sx n="90" d="100"/>
          <a:sy n="90" d="100"/>
        </p:scale>
        <p:origin x="232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3/25/17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LCA(</a:t>
            </a:r>
            <a:r>
              <a:rPr lang="en-US" dirty="0" err="1" smtClean="0"/>
              <a:t>lehman</a:t>
            </a:r>
            <a:r>
              <a:rPr lang="en-US" dirty="0" smtClean="0"/>
              <a:t> course advisement)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Ronald </a:t>
            </a:r>
            <a:r>
              <a:rPr lang="en-US" sz="1800" dirty="0" err="1" smtClean="0"/>
              <a:t>Persaud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Kadeem </a:t>
            </a:r>
            <a:r>
              <a:rPr lang="en-US" sz="1800" dirty="0" err="1" smtClean="0"/>
              <a:t>Weeton</a:t>
            </a:r>
            <a:endParaRPr lang="en-US" sz="1800" dirty="0" smtClean="0"/>
          </a:p>
          <a:p>
            <a:r>
              <a:rPr lang="en-US" sz="1800" dirty="0" smtClean="0"/>
              <a:t>Wilfredo Rodriguez</a:t>
            </a:r>
          </a:p>
          <a:p>
            <a:r>
              <a:rPr lang="en-US" sz="1800" dirty="0" smtClean="0"/>
              <a:t>Kathryn </a:t>
            </a:r>
            <a:r>
              <a:rPr lang="en-US" sz="1800" dirty="0" err="1" smtClean="0"/>
              <a:t>Kilcommons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062" y="3891388"/>
            <a:ext cx="1378458" cy="137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	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Ronald </a:t>
            </a:r>
            <a:r>
              <a:rPr lang="en-US" dirty="0" err="1" smtClean="0"/>
              <a:t>Persaud</a:t>
            </a:r>
            <a:r>
              <a:rPr lang="en-US" dirty="0"/>
              <a:t> </a:t>
            </a:r>
            <a:r>
              <a:rPr lang="en-US" dirty="0" smtClean="0"/>
              <a:t>and Kadeem </a:t>
            </a:r>
            <a:r>
              <a:rPr lang="en-US" dirty="0" err="1" smtClean="0"/>
              <a:t>Weeton</a:t>
            </a:r>
            <a:r>
              <a:rPr lang="en-US" dirty="0" smtClean="0"/>
              <a:t>: Lead Programmers</a:t>
            </a:r>
          </a:p>
          <a:p>
            <a:r>
              <a:rPr lang="en-US" dirty="0" smtClean="0"/>
              <a:t>Wilfredo Rodriguez: Presentation, minor programming</a:t>
            </a:r>
          </a:p>
          <a:p>
            <a:r>
              <a:rPr lang="en-US" dirty="0" smtClean="0"/>
              <a:t>Kathryn </a:t>
            </a:r>
            <a:r>
              <a:rPr lang="en-US" dirty="0" err="1" smtClean="0"/>
              <a:t>Kilcommons</a:t>
            </a:r>
            <a:r>
              <a:rPr lang="en-US" dirty="0" smtClean="0"/>
              <a:t>: GUI, logo Designer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Programmed in Java using Eclipse </a:t>
            </a:r>
          </a:p>
          <a:p>
            <a:r>
              <a:rPr lang="en-US" dirty="0" smtClean="0"/>
              <a:t>GitHub </a:t>
            </a:r>
          </a:p>
          <a:p>
            <a:r>
              <a:rPr lang="en-US" dirty="0" smtClean="0"/>
              <a:t>Adobe Photoshop </a:t>
            </a:r>
          </a:p>
        </p:txBody>
      </p:sp>
    </p:spTree>
    <p:extLst>
      <p:ext uri="{BB962C8B-B14F-4D97-AF65-F5344CB8AC3E}">
        <p14:creationId xmlns:p14="http://schemas.microsoft.com/office/powerpoint/2010/main" val="20693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LCA </a:t>
            </a:r>
            <a:r>
              <a:rPr lang="en-US" dirty="0"/>
              <a:t>app aims to streamline the registration process for Lehman College students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A more efficient way of contacting advisors as well as setting up appointments. </a:t>
            </a:r>
          </a:p>
          <a:p>
            <a:r>
              <a:rPr lang="en-US" dirty="0"/>
              <a:t>Keeping tabs on courses completed and courses required.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Displays Student information based on employ ID.</a:t>
            </a:r>
          </a:p>
          <a:p>
            <a:r>
              <a:rPr lang="en-US" dirty="0" smtClean="0"/>
              <a:t>Gives student the options to add/drop courses, contact advisor or view course history. </a:t>
            </a:r>
          </a:p>
          <a:p>
            <a:r>
              <a:rPr lang="en-US" dirty="0" smtClean="0"/>
              <a:t>Under course history, students will be able to see the courses taken, credits acquired, credits per course and courses required. </a:t>
            </a:r>
          </a:p>
          <a:p>
            <a:r>
              <a:rPr lang="en-US" dirty="0" smtClean="0"/>
              <a:t>Student will have access to contact an advisor through email or setup an appointment with an advisor.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LCA allows students to both register and keep track of courses. No more going back and forth between </a:t>
            </a:r>
            <a:r>
              <a:rPr lang="en-US" sz="2200" dirty="0" err="1" smtClean="0"/>
              <a:t>DegreeWorks</a:t>
            </a:r>
            <a:r>
              <a:rPr lang="en-US" sz="2200" dirty="0" smtClean="0"/>
              <a:t> and </a:t>
            </a:r>
            <a:r>
              <a:rPr lang="en-US" sz="2200" dirty="0" err="1" smtClean="0"/>
              <a:t>CunyFirst</a:t>
            </a:r>
            <a:r>
              <a:rPr lang="en-US" sz="2200" dirty="0" smtClean="0"/>
              <a:t>.  </a:t>
            </a:r>
          </a:p>
          <a:p>
            <a:r>
              <a:rPr lang="en-US" sz="2200" dirty="0" smtClean="0"/>
              <a:t>Displays total acquired credits. </a:t>
            </a:r>
          </a:p>
          <a:p>
            <a:r>
              <a:rPr lang="en-US" sz="2200" dirty="0" smtClean="0"/>
              <a:t>Quick, and efficient. Reach out to advisors and setup appointments.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Implementations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GPA Calculator. </a:t>
            </a:r>
          </a:p>
          <a:p>
            <a:r>
              <a:rPr lang="en-US" dirty="0" smtClean="0"/>
              <a:t>Expected graduation year.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0000" dirty="0" smtClean="0"/>
              <a:t>The end!!</a:t>
            </a:r>
            <a:endParaRPr lang="en-US" sz="1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1663"/>
            <a:ext cx="10058400" cy="6786561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9900" dirty="0"/>
          </a:p>
        </p:txBody>
      </p:sp>
    </p:spTree>
    <p:extLst>
      <p:ext uri="{BB962C8B-B14F-4D97-AF65-F5344CB8AC3E}">
        <p14:creationId xmlns:p14="http://schemas.microsoft.com/office/powerpoint/2010/main" val="3975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212</TotalTime>
  <Words>201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LCA(lehman course advisement)</vt:lpstr>
      <vt:lpstr>    Roles</vt:lpstr>
      <vt:lpstr>     Tools</vt:lpstr>
      <vt:lpstr>   Our program</vt:lpstr>
      <vt:lpstr>  How does it work?</vt:lpstr>
      <vt:lpstr>Why is it useful</vt:lpstr>
      <vt:lpstr>Future Implementations </vt:lpstr>
      <vt:lpstr>The end!!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Reggie-SPeed</dc:title>
  <dc:creator>WILFREDO.RODRIGUEZ1@lc.cuny.edu</dc:creator>
  <cp:lastModifiedBy>WILFREDO.RODRIGUEZ1@lc.cuny.edu</cp:lastModifiedBy>
  <cp:revision>14</cp:revision>
  <dcterms:created xsi:type="dcterms:W3CDTF">2017-03-25T17:10:24Z</dcterms:created>
  <dcterms:modified xsi:type="dcterms:W3CDTF">2017-03-25T20:42:56Z</dcterms:modified>
</cp:coreProperties>
</file>