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A2E6-386A-4FC7-A61F-C511FD8D747F}" type="datetimeFigureOut">
              <a:rPr lang="de-DE" smtClean="0"/>
              <a:t>24.02.2013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0EBB-A082-42C4-9F59-52D038CFA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12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A2E6-386A-4FC7-A61F-C511FD8D747F}" type="datetimeFigureOut">
              <a:rPr lang="de-DE" smtClean="0"/>
              <a:t>24.02.2013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0EBB-A082-42C4-9F59-52D038CFA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62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A2E6-386A-4FC7-A61F-C511FD8D747F}" type="datetimeFigureOut">
              <a:rPr lang="de-DE" smtClean="0"/>
              <a:t>24.02.2013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0EBB-A082-42C4-9F59-52D038CFA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36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A2E6-386A-4FC7-A61F-C511FD8D747F}" type="datetimeFigureOut">
              <a:rPr lang="de-DE" smtClean="0"/>
              <a:t>24.02.2013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0EBB-A082-42C4-9F59-52D038CFA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37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A2E6-386A-4FC7-A61F-C511FD8D747F}" type="datetimeFigureOut">
              <a:rPr lang="de-DE" smtClean="0"/>
              <a:t>24.02.2013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0EBB-A082-42C4-9F59-52D038CFA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511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A2E6-386A-4FC7-A61F-C511FD8D747F}" type="datetimeFigureOut">
              <a:rPr lang="de-DE" smtClean="0"/>
              <a:t>24.02.2013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0EBB-A082-42C4-9F59-52D038CFA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948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A2E6-386A-4FC7-A61F-C511FD8D747F}" type="datetimeFigureOut">
              <a:rPr lang="de-DE" smtClean="0"/>
              <a:t>24.02.2013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0EBB-A082-42C4-9F59-52D038CFA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32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A2E6-386A-4FC7-A61F-C511FD8D747F}" type="datetimeFigureOut">
              <a:rPr lang="de-DE" smtClean="0"/>
              <a:t>24.02.2013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0EBB-A082-42C4-9F59-52D038CFA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98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A2E6-386A-4FC7-A61F-C511FD8D747F}" type="datetimeFigureOut">
              <a:rPr lang="de-DE" smtClean="0"/>
              <a:t>24.02.2013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0EBB-A082-42C4-9F59-52D038CFA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77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A2E6-386A-4FC7-A61F-C511FD8D747F}" type="datetimeFigureOut">
              <a:rPr lang="de-DE" smtClean="0"/>
              <a:t>24.02.2013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0EBB-A082-42C4-9F59-52D038CFA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26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A2E6-386A-4FC7-A61F-C511FD8D747F}" type="datetimeFigureOut">
              <a:rPr lang="de-DE" smtClean="0"/>
              <a:t>24.02.2013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0EBB-A082-42C4-9F59-52D038CFA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76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5A2E6-386A-4FC7-A61F-C511FD8D747F}" type="datetimeFigureOut">
              <a:rPr lang="de-DE" smtClean="0"/>
              <a:t>24.02.2013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50EBB-A082-42C4-9F59-52D038CFA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86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39552" y="4654877"/>
            <a:ext cx="3024336" cy="136815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mtClean="0"/>
              <a:t>Measurement </a:t>
            </a:r>
            <a:r>
              <a:rPr lang="en-US" smtClean="0"/>
              <a:t>service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smtClean="0"/>
              <a:t>Implemented</a:t>
            </a:r>
            <a:r>
              <a:rPr lang="de-DE" sz="1200" smtClean="0"/>
              <a:t> in Ruby </a:t>
            </a:r>
            <a:r>
              <a:rPr lang="de-DE" sz="1200" err="1" smtClean="0"/>
              <a:t>and</a:t>
            </a:r>
            <a:r>
              <a:rPr lang="de-DE" sz="1200" smtClean="0"/>
              <a:t> 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200" smtClean="0"/>
              <a:t>Records </a:t>
            </a:r>
            <a:r>
              <a:rPr lang="de-DE" sz="1200" err="1" smtClean="0"/>
              <a:t>one</a:t>
            </a:r>
            <a:r>
              <a:rPr lang="de-DE" sz="1200" smtClean="0"/>
              <a:t> </a:t>
            </a:r>
            <a:r>
              <a:rPr lang="de-DE" sz="1200" err="1" smtClean="0"/>
              <a:t>tuple</a:t>
            </a:r>
            <a:r>
              <a:rPr lang="de-DE" sz="1200" smtClean="0"/>
              <a:t> </a:t>
            </a:r>
            <a:r>
              <a:rPr lang="de-DE" sz="1200" err="1" smtClean="0"/>
              <a:t>of</a:t>
            </a:r>
            <a:r>
              <a:rPr lang="de-DE" sz="1200" smtClean="0"/>
              <a:t> </a:t>
            </a:r>
            <a:r>
              <a:rPr lang="de-DE" sz="1200" err="1" smtClean="0"/>
              <a:t>values</a:t>
            </a:r>
            <a:r>
              <a:rPr lang="de-DE" sz="1200" smtClean="0"/>
              <a:t> </a:t>
            </a:r>
            <a:r>
              <a:rPr lang="de-DE" sz="1200" err="1" smtClean="0"/>
              <a:t>every</a:t>
            </a:r>
            <a:r>
              <a:rPr lang="de-DE" sz="1200" smtClean="0"/>
              <a:t> 60 </a:t>
            </a:r>
            <a:r>
              <a:rPr lang="de-DE" sz="1200" err="1" smtClean="0"/>
              <a:t>seconds</a:t>
            </a:r>
            <a:endParaRPr lang="de-DE" sz="12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200" err="1" smtClean="0"/>
              <a:t>No</a:t>
            </a:r>
            <a:r>
              <a:rPr lang="de-DE" sz="1200" smtClean="0"/>
              <a:t> </a:t>
            </a:r>
            <a:r>
              <a:rPr lang="de-DE" sz="1200" err="1" smtClean="0"/>
              <a:t>graphical</a:t>
            </a:r>
            <a:r>
              <a:rPr lang="de-DE" sz="1200" smtClean="0"/>
              <a:t> </a:t>
            </a:r>
            <a:r>
              <a:rPr lang="de-DE" sz="1200" err="1" smtClean="0"/>
              <a:t>user</a:t>
            </a:r>
            <a:r>
              <a:rPr lang="de-DE" sz="1200" smtClean="0"/>
              <a:t> </a:t>
            </a:r>
            <a:r>
              <a:rPr lang="de-DE" sz="1200" err="1" smtClean="0"/>
              <a:t>interface</a:t>
            </a:r>
            <a:endParaRPr lang="de-DE" sz="12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1200" smtClean="0"/>
              <a:t>TCP </a:t>
            </a:r>
            <a:r>
              <a:rPr lang="de-DE" sz="1200" err="1" smtClean="0"/>
              <a:t>management</a:t>
            </a:r>
            <a:r>
              <a:rPr lang="de-DE" sz="1200" smtClean="0"/>
              <a:t> </a:t>
            </a:r>
            <a:r>
              <a:rPr lang="de-DE" sz="1200" err="1" smtClean="0"/>
              <a:t>interface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084168" y="4654877"/>
            <a:ext cx="2736304" cy="122413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Visualization service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smtClean="0"/>
              <a:t>Implemented in Python with the </a:t>
            </a:r>
            <a:r>
              <a:rPr lang="en-US" sz="1200" err="1" smtClean="0"/>
              <a:t>Django</a:t>
            </a:r>
            <a:r>
              <a:rPr lang="en-US" sz="1200" smtClean="0"/>
              <a:t> framework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smtClean="0"/>
              <a:t>Visualization in </a:t>
            </a:r>
            <a:r>
              <a:rPr lang="en-US" sz="1200" err="1" smtClean="0"/>
              <a:t>Javascript</a:t>
            </a:r>
            <a:r>
              <a:rPr lang="en-US" sz="1200" smtClean="0"/>
              <a:t> with NVD3.js</a:t>
            </a:r>
            <a:endParaRPr lang="en-US"/>
          </a:p>
        </p:txBody>
      </p:sp>
      <p:cxnSp>
        <p:nvCxnSpPr>
          <p:cNvPr id="7" name="Gerade Verbindung 6"/>
          <p:cNvCxnSpPr/>
          <p:nvPr/>
        </p:nvCxnSpPr>
        <p:spPr>
          <a:xfrm>
            <a:off x="2747226" y="3774811"/>
            <a:ext cx="0" cy="8640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ssdiagramm: Verbindungsstelle 10"/>
          <p:cNvSpPr/>
          <p:nvPr/>
        </p:nvSpPr>
        <p:spPr>
          <a:xfrm>
            <a:off x="2531202" y="3367078"/>
            <a:ext cx="432048" cy="432048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7128284" y="3798256"/>
            <a:ext cx="0" cy="8566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ssdiagramm: Verbindungsstelle 13"/>
          <p:cNvSpPr/>
          <p:nvPr/>
        </p:nvSpPr>
        <p:spPr>
          <a:xfrm>
            <a:off x="6912260" y="3358733"/>
            <a:ext cx="432048" cy="432048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19"/>
          <p:cNvCxnSpPr/>
          <p:nvPr/>
        </p:nvCxnSpPr>
        <p:spPr>
          <a:xfrm>
            <a:off x="5220072" y="5302949"/>
            <a:ext cx="8640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ssdiagramm: Verbindungsstelle 20"/>
          <p:cNvSpPr/>
          <p:nvPr/>
        </p:nvSpPr>
        <p:spPr>
          <a:xfrm>
            <a:off x="4788024" y="5086925"/>
            <a:ext cx="432048" cy="432048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3563888" y="5302949"/>
            <a:ext cx="11521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4427984" y="5569495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en-US" smtClean="0"/>
              <a:t>REST interface</a:t>
            </a:r>
            <a:endParaRPr lang="en-US"/>
          </a:p>
        </p:txBody>
      </p:sp>
      <p:sp>
        <p:nvSpPr>
          <p:cNvPr id="37" name="Textfeld 36"/>
          <p:cNvSpPr txBox="1"/>
          <p:nvPr/>
        </p:nvSpPr>
        <p:spPr>
          <a:xfrm>
            <a:off x="7308304" y="3409255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en-US" smtClean="0"/>
              <a:t>Web interface</a:t>
            </a:r>
            <a:endParaRPr lang="en-US"/>
          </a:p>
        </p:txBody>
      </p:sp>
      <p:sp>
        <p:nvSpPr>
          <p:cNvPr id="38" name="Textfeld 37"/>
          <p:cNvSpPr txBox="1"/>
          <p:nvPr/>
        </p:nvSpPr>
        <p:spPr>
          <a:xfrm>
            <a:off x="1907704" y="3553852"/>
            <a:ext cx="867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en-US" smtClean="0"/>
              <a:t>TCP interface</a:t>
            </a:r>
            <a:endParaRPr lang="en-US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7128284" y="1429172"/>
            <a:ext cx="0" cy="18224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323528" y="2852936"/>
            <a:ext cx="8640960" cy="3672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5038411" y="3367078"/>
            <a:ext cx="1296144" cy="53084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SSH server</a:t>
            </a:r>
            <a:endParaRPr lang="en-US"/>
          </a:p>
        </p:txBody>
      </p:sp>
      <p:cxnSp>
        <p:nvCxnSpPr>
          <p:cNvPr id="22" name="Gerade Verbindung mit Pfeil 21"/>
          <p:cNvCxnSpPr/>
          <p:nvPr/>
        </p:nvCxnSpPr>
        <p:spPr>
          <a:xfrm flipH="1">
            <a:off x="5652120" y="1268760"/>
            <a:ext cx="936105" cy="19828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Devel\Ruby\workspace\raspberry-pi-weather\doc\term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381" y="3166430"/>
            <a:ext cx="16859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Gerade Verbindung mit Pfeil 25"/>
          <p:cNvCxnSpPr/>
          <p:nvPr/>
        </p:nvCxnSpPr>
        <p:spPr>
          <a:xfrm flipH="1">
            <a:off x="4572000" y="3632500"/>
            <a:ext cx="43204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2963250" y="3632500"/>
            <a:ext cx="61206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2823105" y="3790781"/>
            <a:ext cx="812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DE" err="1"/>
              <a:t>telnet</a:t>
            </a:r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3635896" y="4777988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measurement values</a:t>
            </a:r>
          </a:p>
        </p:txBody>
      </p:sp>
      <p:pic>
        <p:nvPicPr>
          <p:cNvPr id="1030" name="Picture 6" descr="C:\Devel\Ruby\workspace\raspberry-pi-weather\doc\AX11_grap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763524"/>
            <a:ext cx="886942" cy="81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feld 38"/>
          <p:cNvSpPr txBox="1"/>
          <p:nvPr/>
        </p:nvSpPr>
        <p:spPr>
          <a:xfrm>
            <a:off x="7168327" y="1412776"/>
            <a:ext cx="1166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DE"/>
              <a:t>NVD3.js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5644770" y="1979548"/>
            <a:ext cx="583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DE"/>
              <a:t>SSH</a:t>
            </a:r>
          </a:p>
        </p:txBody>
      </p:sp>
      <p:sp>
        <p:nvSpPr>
          <p:cNvPr id="41" name="Rechteck 40"/>
          <p:cNvSpPr/>
          <p:nvPr/>
        </p:nvSpPr>
        <p:spPr>
          <a:xfrm>
            <a:off x="323528" y="2228453"/>
            <a:ext cx="3312368" cy="624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IWS-11A-RP (</a:t>
            </a:r>
            <a:r>
              <a:rPr lang="en-US" smtClean="0">
                <a:solidFill>
                  <a:schemeClr val="tx1"/>
                </a:solidFill>
              </a:rPr>
              <a:t>Raspberry</a:t>
            </a:r>
            <a:r>
              <a:rPr lang="de-DE" smtClean="0">
                <a:solidFill>
                  <a:schemeClr val="tx1"/>
                </a:solidFill>
              </a:rPr>
              <a:t> Pi)</a:t>
            </a:r>
            <a:endParaRPr lang="de-DE">
              <a:solidFill>
                <a:schemeClr val="tx1"/>
              </a:solidFill>
            </a:endParaRPr>
          </a:p>
        </p:txBody>
      </p:sp>
      <p:pic>
        <p:nvPicPr>
          <p:cNvPr id="2" name="Picture 2" descr="C:\Devel\Ruby\workspace\raspberry-pi-weather\img\banner-sienar-fleet-system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92" y="1085875"/>
            <a:ext cx="2366963" cy="27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evel\Ruby\workspace\raspberry-pi-weather\img\Banner_of_the_Galactic_Empire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69" y="116632"/>
            <a:ext cx="476250" cy="89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evel\Ruby\workspace\raspberry-pi-weather\img\d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69" y="11702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hteck 31"/>
          <p:cNvSpPr/>
          <p:nvPr/>
        </p:nvSpPr>
        <p:spPr>
          <a:xfrm>
            <a:off x="11997" y="0"/>
            <a:ext cx="3312368" cy="1429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" name="Picture 2" descr="C:\Devel\Ruby\workspace\raspberry-pi-weather\doc\Comput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5" y="561926"/>
            <a:ext cx="119062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Devel\Ruby\workspace\raspberry-pi-weather\doc\weather-few-cloud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3695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Devel\Ruby\workspace\raspberry-pi-weather\doc\thegemini_wireless_senso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0" y="2877090"/>
            <a:ext cx="505778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hteck 35"/>
          <p:cNvSpPr/>
          <p:nvPr/>
        </p:nvSpPr>
        <p:spPr>
          <a:xfrm>
            <a:off x="406293" y="2966982"/>
            <a:ext cx="1141371" cy="60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406293" y="3573016"/>
            <a:ext cx="867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en-US" smtClean="0"/>
              <a:t>SHT21 sensor</a:t>
            </a:r>
            <a:endParaRPr lang="en-US"/>
          </a:p>
        </p:txBody>
      </p:sp>
      <p:cxnSp>
        <p:nvCxnSpPr>
          <p:cNvPr id="43" name="Gerade Verbindung 42"/>
          <p:cNvCxnSpPr/>
          <p:nvPr/>
        </p:nvCxnSpPr>
        <p:spPr>
          <a:xfrm>
            <a:off x="1033528" y="3573016"/>
            <a:ext cx="0" cy="10717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04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Bildschirmpräsentation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</dc:creator>
  <cp:lastModifiedBy>robert</cp:lastModifiedBy>
  <cp:revision>67</cp:revision>
  <dcterms:created xsi:type="dcterms:W3CDTF">2013-02-23T17:49:16Z</dcterms:created>
  <dcterms:modified xsi:type="dcterms:W3CDTF">2013-02-24T13:52:17Z</dcterms:modified>
</cp:coreProperties>
</file>