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12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62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3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94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A2E6-386A-4FC7-A61F-C511FD8D747F}" type="datetimeFigureOut">
              <a:rPr lang="de-DE" smtClean="0"/>
              <a:t>23.02.2013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6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4654877"/>
            <a:ext cx="3024336" cy="13681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/>
              <a:t>Measurement </a:t>
            </a:r>
            <a:r>
              <a:rPr lang="en-US" smtClean="0"/>
              <a:t>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Implemented</a:t>
            </a:r>
            <a:r>
              <a:rPr lang="de-DE" sz="1200" smtClean="0"/>
              <a:t> in Ruby </a:t>
            </a:r>
            <a:r>
              <a:rPr lang="de-DE" sz="1200" err="1" smtClean="0"/>
              <a:t>and</a:t>
            </a:r>
            <a:r>
              <a:rPr lang="de-DE" sz="1200" smtClean="0"/>
              <a:t>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smtClean="0"/>
              <a:t>Records </a:t>
            </a:r>
            <a:r>
              <a:rPr lang="de-DE" sz="1200" err="1" smtClean="0"/>
              <a:t>one</a:t>
            </a:r>
            <a:r>
              <a:rPr lang="de-DE" sz="1200" smtClean="0"/>
              <a:t> </a:t>
            </a:r>
            <a:r>
              <a:rPr lang="de-DE" sz="1200" err="1" smtClean="0"/>
              <a:t>tuple</a:t>
            </a:r>
            <a:r>
              <a:rPr lang="de-DE" sz="1200" smtClean="0"/>
              <a:t> </a:t>
            </a:r>
            <a:r>
              <a:rPr lang="de-DE" sz="1200" err="1" smtClean="0"/>
              <a:t>of</a:t>
            </a:r>
            <a:r>
              <a:rPr lang="de-DE" sz="1200" smtClean="0"/>
              <a:t> </a:t>
            </a:r>
            <a:r>
              <a:rPr lang="de-DE" sz="1200" err="1" smtClean="0"/>
              <a:t>values</a:t>
            </a:r>
            <a:r>
              <a:rPr lang="de-DE" sz="1200" smtClean="0"/>
              <a:t> </a:t>
            </a:r>
            <a:r>
              <a:rPr lang="de-DE" sz="1200" err="1" smtClean="0"/>
              <a:t>every</a:t>
            </a:r>
            <a:r>
              <a:rPr lang="de-DE" sz="1200" smtClean="0"/>
              <a:t> 60 </a:t>
            </a:r>
            <a:r>
              <a:rPr lang="de-DE" sz="1200" err="1" smtClean="0"/>
              <a:t>seconds</a:t>
            </a:r>
            <a:endParaRPr lang="de-DE" sz="12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err="1" smtClean="0"/>
              <a:t>No</a:t>
            </a:r>
            <a:r>
              <a:rPr lang="de-DE" sz="1200" smtClean="0"/>
              <a:t> </a:t>
            </a:r>
            <a:r>
              <a:rPr lang="de-DE" sz="1200" err="1" smtClean="0"/>
              <a:t>graphical</a:t>
            </a:r>
            <a:r>
              <a:rPr lang="de-DE" sz="1200" smtClean="0"/>
              <a:t> </a:t>
            </a:r>
            <a:r>
              <a:rPr lang="de-DE" sz="1200" err="1" smtClean="0"/>
              <a:t>user</a:t>
            </a:r>
            <a:r>
              <a:rPr lang="de-DE" sz="1200" smtClean="0"/>
              <a:t> </a:t>
            </a:r>
            <a:r>
              <a:rPr lang="de-DE" sz="1200" err="1" smtClean="0"/>
              <a:t>interface</a:t>
            </a:r>
            <a:endParaRPr lang="de-DE" sz="12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smtClean="0"/>
              <a:t>TCP </a:t>
            </a:r>
            <a:r>
              <a:rPr lang="de-DE" sz="1200" err="1" smtClean="0"/>
              <a:t>management</a:t>
            </a:r>
            <a:r>
              <a:rPr lang="de-DE" sz="1200" smtClean="0"/>
              <a:t> </a:t>
            </a:r>
            <a:r>
              <a:rPr lang="de-DE" sz="1200" err="1" smtClean="0"/>
              <a:t>interface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084168" y="4654877"/>
            <a:ext cx="2736304" cy="12241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Visualization 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Implemented in Python with the </a:t>
            </a:r>
            <a:r>
              <a:rPr lang="en-US" sz="1200" err="1" smtClean="0"/>
              <a:t>Django</a:t>
            </a:r>
            <a:r>
              <a:rPr lang="en-US" sz="1200" smtClean="0"/>
              <a:t>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Visualization in </a:t>
            </a:r>
            <a:r>
              <a:rPr lang="en-US" sz="1200" err="1" smtClean="0"/>
              <a:t>Javascript</a:t>
            </a:r>
            <a:r>
              <a:rPr lang="en-US" sz="1200" smtClean="0"/>
              <a:t> with NVD3.js</a:t>
            </a:r>
            <a:endParaRPr lang="en-US"/>
          </a:p>
        </p:txBody>
      </p:sp>
      <p:cxnSp>
        <p:nvCxnSpPr>
          <p:cNvPr id="7" name="Gerade Verbindung 6"/>
          <p:cNvCxnSpPr>
            <a:endCxn id="4" idx="0"/>
          </p:cNvCxnSpPr>
          <p:nvPr/>
        </p:nvCxnSpPr>
        <p:spPr>
          <a:xfrm>
            <a:off x="2051720" y="3790781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erbindungsstelle 10"/>
          <p:cNvSpPr/>
          <p:nvPr/>
        </p:nvSpPr>
        <p:spPr>
          <a:xfrm>
            <a:off x="1835696" y="3358733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128284" y="3798256"/>
            <a:ext cx="0" cy="85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bindungsstelle 13"/>
          <p:cNvSpPr/>
          <p:nvPr/>
        </p:nvSpPr>
        <p:spPr>
          <a:xfrm>
            <a:off x="6912260" y="3358733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5220072" y="5302949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4788024" y="5086925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563888" y="5302949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427984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REST interface</a:t>
            </a:r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7308304" y="340925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Web interface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899592" y="325159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TCP interface</a:t>
            </a:r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128284" y="1429172"/>
            <a:ext cx="0" cy="18224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23528" y="2852936"/>
            <a:ext cx="864096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38411" y="3367078"/>
            <a:ext cx="1296144" cy="5308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SSH server</a:t>
            </a:r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5652120" y="1268760"/>
            <a:ext cx="936105" cy="1982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evel\Ruby\workspace\raspberry-pi-weather\doc\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59" y="3174597"/>
            <a:ext cx="1685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/>
          <p:nvPr/>
        </p:nvCxnSpPr>
        <p:spPr>
          <a:xfrm flipH="1">
            <a:off x="3779912" y="3632500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339752" y="3632500"/>
            <a:ext cx="6120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059832" y="4038163"/>
            <a:ext cx="81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err="1"/>
              <a:t>telnet</a:t>
            </a:r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635896" y="477798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measurement values</a:t>
            </a:r>
          </a:p>
        </p:txBody>
      </p:sp>
      <p:pic>
        <p:nvPicPr>
          <p:cNvPr id="1030" name="Picture 6" descr="C:\Devel\Ruby\workspace\raspberry-pi-weather\doc\AX11_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63524"/>
            <a:ext cx="886942" cy="8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7168327" y="1412776"/>
            <a:ext cx="116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/>
              <a:t>NVD3.js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644770" y="1979548"/>
            <a:ext cx="5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/>
              <a:t>SSH</a:t>
            </a:r>
          </a:p>
        </p:txBody>
      </p:sp>
      <p:sp>
        <p:nvSpPr>
          <p:cNvPr id="41" name="Rechteck 40"/>
          <p:cNvSpPr/>
          <p:nvPr/>
        </p:nvSpPr>
        <p:spPr>
          <a:xfrm>
            <a:off x="323528" y="2228453"/>
            <a:ext cx="3312368" cy="624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IWS-11A-RP (</a:t>
            </a:r>
            <a:r>
              <a:rPr lang="en-US" smtClean="0">
                <a:solidFill>
                  <a:schemeClr val="tx1"/>
                </a:solidFill>
              </a:rPr>
              <a:t>Raspberry</a:t>
            </a:r>
            <a:r>
              <a:rPr lang="de-DE" smtClean="0">
                <a:solidFill>
                  <a:schemeClr val="tx1"/>
                </a:solidFill>
              </a:rPr>
              <a:t> Pi)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" name="Picture 2" descr="C:\Devel\Ruby\workspace\raspberry-pi-weather\img\banner-sienar-fleet-syste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2" y="1085875"/>
            <a:ext cx="2366963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evel\Ruby\workspace\raspberry-pi-weather\img\Banner_of_the_Galactic_Empir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" y="116632"/>
            <a:ext cx="476250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evel\Ruby\workspace\raspberry-pi-weather\img\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" y="1170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1997" y="0"/>
            <a:ext cx="3312368" cy="1429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Picture 2" descr="C:\Devel\Ruby\workspace\raspberry-pi-weather\doc\Compu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561926"/>
            <a:ext cx="1190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</dc:creator>
  <cp:lastModifiedBy>robert</cp:lastModifiedBy>
  <cp:revision>61</cp:revision>
  <dcterms:created xsi:type="dcterms:W3CDTF">2013-02-23T17:49:16Z</dcterms:created>
  <dcterms:modified xsi:type="dcterms:W3CDTF">2013-02-23T18:31:57Z</dcterms:modified>
</cp:coreProperties>
</file>