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75" d="100"/>
          <a:sy n="75" d="100"/>
        </p:scale>
        <p:origin x="-1176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CD2E-50CA-4B7A-8C7C-5959E33CE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7D1A2-D738-4F69-9442-5D4D6B734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44EFC-B715-489D-995F-588DB70B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A259-8F6E-40C7-9B61-B52AB9BF73F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44B7B-8092-407E-A0EC-0F72D7CA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76D40-1574-4C5D-8BA6-635AE499C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02B-2701-4615-A0E1-93AFFA2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1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0367-30AE-42EA-81C2-B3D1E1F8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30491-7E54-4EAE-8C71-E97821E70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3DC1-D83E-4F3B-9813-6A7BE0BA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A259-8F6E-40C7-9B61-B52AB9BF73F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811D9-5EED-45CA-9304-E4981CF5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4D97-395A-43BE-BA22-8FD844A5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02B-2701-4615-A0E1-93AFFA2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3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14633-9D5F-400D-A9DD-CDBB859A6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DE308-ACD1-4FC2-9FCD-6CF7D49EE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2B057-8CBF-4B5F-8C04-0A7F16301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A259-8F6E-40C7-9B61-B52AB9BF73F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9BB4C-9CFE-4C77-9EEE-4F696E43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27F2B-6BDA-4376-900C-68A77BA2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02B-2701-4615-A0E1-93AFFA2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4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493A-FEBB-4159-AE7B-0E895B4D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CF1A-3ADD-4C9F-8D7E-2ECF3266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144D6-6DC3-4491-86C9-2EA6F3A1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A259-8F6E-40C7-9B61-B52AB9BF73F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4D5C7-D22C-46A4-BB39-09C73E2E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981EF-0393-4DE8-9C9D-F81BA36B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02B-2701-4615-A0E1-93AFFA2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BE9F-C755-4340-8AEF-F122608E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E48A5-AB33-409B-BC63-DD8FCBDCB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C18E3-69F9-4600-971A-999B6DCF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A259-8F6E-40C7-9B61-B52AB9BF73F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BF74-B09B-4AAC-9206-60C600B2F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3042D-C3FA-4DC7-A662-4FBC635C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02B-2701-4615-A0E1-93AFFA2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8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32B2-60C5-41B5-A9A6-D122A47A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FC9E8-B4B8-4C85-8258-DF64692F5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E038D-42E5-4D77-8BAC-155060EA0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0E4AD-67F3-4286-844F-E1ADC204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A259-8F6E-40C7-9B61-B52AB9BF73F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57ED5-A508-4351-833A-21F8B9EF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FEC71-6C47-421A-AFE7-5196FC0CC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02B-2701-4615-A0E1-93AFFA2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27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D64C-451F-4054-853F-468FE96B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D6C1E-857C-4B66-8C39-4050A44D1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EE9E20-84A9-434D-941F-1B38620A0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0238CC-205D-4781-8697-18EBBCA9AC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E6D57-AF9F-41AB-A21B-391D95F28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166D9-3C22-453B-839E-B7D89FC76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A259-8F6E-40C7-9B61-B52AB9BF73F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201A6-4DE4-4BBF-9DA5-C04F764E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41FA9-BA1E-4743-BFEF-E68A70A6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02B-2701-4615-A0E1-93AFFA2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2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5A7A-067D-4EF5-B7F6-9FE5F739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40E66-9607-43FC-B507-97863AE0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A259-8F6E-40C7-9B61-B52AB9BF73F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40B61-A9E1-4C22-9F3F-FB67ED71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8412A-40EE-44CE-92C2-4D712110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02B-2701-4615-A0E1-93AFFA2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7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FCFB0-6105-4A2D-8A19-FD282593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A259-8F6E-40C7-9B61-B52AB9BF73F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D90D33-4AC1-4F07-A33F-2C639AA6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32B5C-DF3C-4EB2-A2B2-2245932E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02B-2701-4615-A0E1-93AFFA2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635E-EF9C-4ABC-BFF3-4514B336F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6DFB-1976-447F-AEBA-58E429E6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445F1-FB67-4AAF-85A6-46314F6F3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0168E-3515-43A8-A90F-DC1ED98F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A259-8F6E-40C7-9B61-B52AB9BF73F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E564C-E084-4EC5-B9A5-C604063A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14D72-3574-4AFA-8DB9-E96FF9C88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02B-2701-4615-A0E1-93AFFA2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2FCD-2DEB-4A4D-A3A0-B51329D7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40CAA3-3DCA-4291-94B3-7007DE84F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687B2-FAE6-4070-8AA6-4E4C6BB52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15618-E592-4893-9204-A2FF38E3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5A259-8F6E-40C7-9B61-B52AB9BF73F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CA77F-96F8-4D78-ACD1-534D077B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A3BBF-B409-4A8D-A578-DA0F775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9002B-2701-4615-A0E1-93AFFA2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6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9907A2-FD01-477F-8F98-E43CEBB75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8A86-292A-4263-AF62-99A522A59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BCF6-5EFB-4D8C-A38A-95A9396CA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A259-8F6E-40C7-9B61-B52AB9BF73F1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DFB4D-0DA8-47F2-B592-99E2A742B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A40E5-DEAD-4829-9185-211FE3E6AB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9002B-2701-4615-A0E1-93AFFA27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21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F32863-8B46-48C0-B604-4C3A04C7E1A0}"/>
              </a:ext>
            </a:extLst>
          </p:cNvPr>
          <p:cNvCxnSpPr/>
          <p:nvPr/>
        </p:nvCxnSpPr>
        <p:spPr>
          <a:xfrm>
            <a:off x="3035300" y="2273300"/>
            <a:ext cx="0" cy="22860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Circular 7">
            <a:extLst>
              <a:ext uri="{FF2B5EF4-FFF2-40B4-BE49-F238E27FC236}">
                <a16:creationId xmlns:a16="http://schemas.microsoft.com/office/drawing/2014/main" id="{5241922E-7F51-4DB1-A65D-63E56ED172B2}"/>
              </a:ext>
            </a:extLst>
          </p:cNvPr>
          <p:cNvSpPr/>
          <p:nvPr/>
        </p:nvSpPr>
        <p:spPr>
          <a:xfrm rot="16200000">
            <a:off x="4546600" y="2051050"/>
            <a:ext cx="1968500" cy="241300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281036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D6BB76-8A0C-43AF-B4B9-DB486966051D}"/>
              </a:ext>
            </a:extLst>
          </p:cNvPr>
          <p:cNvGrpSpPr/>
          <p:nvPr/>
        </p:nvGrpSpPr>
        <p:grpSpPr>
          <a:xfrm>
            <a:off x="7229474" y="3324222"/>
            <a:ext cx="527050" cy="323851"/>
            <a:chOff x="7264400" y="3257549"/>
            <a:chExt cx="990600" cy="32385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10F4F5F-BE7D-4A48-83C0-26BBD4BE4822}"/>
                </a:ext>
              </a:extLst>
            </p:cNvPr>
            <p:cNvCxnSpPr/>
            <p:nvPr/>
          </p:nvCxnSpPr>
          <p:spPr>
            <a:xfrm flipV="1">
              <a:off x="7264400" y="3257549"/>
              <a:ext cx="495300" cy="323851"/>
            </a:xfrm>
            <a:prstGeom prst="line">
              <a:avLst/>
            </a:prstGeom>
            <a:ln>
              <a:head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461A19B-95EC-496F-895F-528A67BF08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9700" y="3257549"/>
              <a:ext cx="495300" cy="323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9AEAE61-CD2D-4963-A23C-9DCF051ECEED}"/>
              </a:ext>
            </a:extLst>
          </p:cNvPr>
          <p:cNvGrpSpPr/>
          <p:nvPr/>
        </p:nvGrpSpPr>
        <p:grpSpPr>
          <a:xfrm>
            <a:off x="7762874" y="3333749"/>
            <a:ext cx="527050" cy="323851"/>
            <a:chOff x="7264400" y="3257549"/>
            <a:chExt cx="990600" cy="3238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A530334-1D65-4192-89B5-C4D26936D278}"/>
                </a:ext>
              </a:extLst>
            </p:cNvPr>
            <p:cNvCxnSpPr/>
            <p:nvPr/>
          </p:nvCxnSpPr>
          <p:spPr>
            <a:xfrm flipV="1">
              <a:off x="7264400" y="3257549"/>
              <a:ext cx="495300" cy="323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2117972-4CF0-4195-9960-B832724E9E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9700" y="3257549"/>
              <a:ext cx="495300" cy="323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E8579F-7B1A-4E80-83D0-0A40025C31B2}"/>
              </a:ext>
            </a:extLst>
          </p:cNvPr>
          <p:cNvGrpSpPr/>
          <p:nvPr/>
        </p:nvGrpSpPr>
        <p:grpSpPr>
          <a:xfrm>
            <a:off x="8296274" y="3333749"/>
            <a:ext cx="527050" cy="323851"/>
            <a:chOff x="7264400" y="3257549"/>
            <a:chExt cx="990600" cy="32385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69F4692-2B72-4534-8EBA-9E31F009754E}"/>
                </a:ext>
              </a:extLst>
            </p:cNvPr>
            <p:cNvCxnSpPr/>
            <p:nvPr/>
          </p:nvCxnSpPr>
          <p:spPr>
            <a:xfrm flipV="1">
              <a:off x="7264400" y="3257549"/>
              <a:ext cx="495300" cy="323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9F04EEC-6C3F-4E2D-84EE-DB55E8808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59700" y="3257549"/>
              <a:ext cx="495300" cy="3238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D8157D-77C3-4350-9C85-0C57852C3865}"/>
              </a:ext>
            </a:extLst>
          </p:cNvPr>
          <p:cNvCxnSpPr>
            <a:cxnSpLocks/>
          </p:cNvCxnSpPr>
          <p:nvPr/>
        </p:nvCxnSpPr>
        <p:spPr>
          <a:xfrm flipV="1">
            <a:off x="8823324" y="3324223"/>
            <a:ext cx="263525" cy="323851"/>
          </a:xfrm>
          <a:prstGeom prst="line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E084D2D-BEAA-4365-AD45-5E555C486361}"/>
              </a:ext>
            </a:extLst>
          </p:cNvPr>
          <p:cNvSpPr/>
          <p:nvPr/>
        </p:nvSpPr>
        <p:spPr>
          <a:xfrm rot="19996117">
            <a:off x="7861213" y="4546600"/>
            <a:ext cx="11336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TM</a:t>
            </a:r>
          </a:p>
        </p:txBody>
      </p:sp>
    </p:spTree>
    <p:extLst>
      <p:ext uri="{BB962C8B-B14F-4D97-AF65-F5344CB8AC3E}">
        <p14:creationId xmlns:p14="http://schemas.microsoft.com/office/powerpoint/2010/main" val="3109770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McCracken, Tyler</dc:creator>
  <cp:lastModifiedBy>McCracken, Tyler</cp:lastModifiedBy>
  <cp:revision>1</cp:revision>
  <dcterms:created xsi:type="dcterms:W3CDTF">2017-08-03T18:38:50Z</dcterms:created>
  <dcterms:modified xsi:type="dcterms:W3CDTF">2017-08-03T18:39:41Z</dcterms:modified>
</cp:coreProperties>
</file>