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14630400" cy="12801600"/>
  <p:notesSz cx="6858000" cy="9144000"/>
  <p:defaultTextStyle>
    <a:defPPr>
      <a:defRPr lang="en-US"/>
    </a:defPPr>
    <a:lvl1pPr marL="0" algn="l" defTabSz="1143000" rtl="0" eaLnBrk="1" latinLnBrk="0" hangingPunct="1">
      <a:defRPr sz="2250" kern="1200">
        <a:solidFill>
          <a:schemeClr val="tx1"/>
        </a:solidFill>
        <a:latin typeface="+mn-lt"/>
        <a:ea typeface="+mn-ea"/>
        <a:cs typeface="+mn-cs"/>
      </a:defRPr>
    </a:lvl1pPr>
    <a:lvl2pPr marL="571500" algn="l" defTabSz="1143000" rtl="0" eaLnBrk="1" latinLnBrk="0" hangingPunct="1">
      <a:defRPr sz="2250" kern="1200">
        <a:solidFill>
          <a:schemeClr val="tx1"/>
        </a:solidFill>
        <a:latin typeface="+mn-lt"/>
        <a:ea typeface="+mn-ea"/>
        <a:cs typeface="+mn-cs"/>
      </a:defRPr>
    </a:lvl2pPr>
    <a:lvl3pPr marL="1143000" algn="l" defTabSz="1143000" rtl="0" eaLnBrk="1" latinLnBrk="0" hangingPunct="1">
      <a:defRPr sz="2250" kern="1200">
        <a:solidFill>
          <a:schemeClr val="tx1"/>
        </a:solidFill>
        <a:latin typeface="+mn-lt"/>
        <a:ea typeface="+mn-ea"/>
        <a:cs typeface="+mn-cs"/>
      </a:defRPr>
    </a:lvl3pPr>
    <a:lvl4pPr marL="1714500" algn="l" defTabSz="1143000" rtl="0" eaLnBrk="1" latinLnBrk="0" hangingPunct="1">
      <a:defRPr sz="2250" kern="1200">
        <a:solidFill>
          <a:schemeClr val="tx1"/>
        </a:solidFill>
        <a:latin typeface="+mn-lt"/>
        <a:ea typeface="+mn-ea"/>
        <a:cs typeface="+mn-cs"/>
      </a:defRPr>
    </a:lvl4pPr>
    <a:lvl5pPr marL="2286000" algn="l" defTabSz="1143000" rtl="0" eaLnBrk="1" latinLnBrk="0" hangingPunct="1">
      <a:defRPr sz="2250" kern="1200">
        <a:solidFill>
          <a:schemeClr val="tx1"/>
        </a:solidFill>
        <a:latin typeface="+mn-lt"/>
        <a:ea typeface="+mn-ea"/>
        <a:cs typeface="+mn-cs"/>
      </a:defRPr>
    </a:lvl5pPr>
    <a:lvl6pPr marL="2857500" algn="l" defTabSz="1143000" rtl="0" eaLnBrk="1" latinLnBrk="0" hangingPunct="1">
      <a:defRPr sz="2250" kern="1200">
        <a:solidFill>
          <a:schemeClr val="tx1"/>
        </a:solidFill>
        <a:latin typeface="+mn-lt"/>
        <a:ea typeface="+mn-ea"/>
        <a:cs typeface="+mn-cs"/>
      </a:defRPr>
    </a:lvl6pPr>
    <a:lvl7pPr marL="3429000" algn="l" defTabSz="1143000" rtl="0" eaLnBrk="1" latinLnBrk="0" hangingPunct="1">
      <a:defRPr sz="2250" kern="1200">
        <a:solidFill>
          <a:schemeClr val="tx1"/>
        </a:solidFill>
        <a:latin typeface="+mn-lt"/>
        <a:ea typeface="+mn-ea"/>
        <a:cs typeface="+mn-cs"/>
      </a:defRPr>
    </a:lvl7pPr>
    <a:lvl8pPr marL="4000500" algn="l" defTabSz="1143000" rtl="0" eaLnBrk="1" latinLnBrk="0" hangingPunct="1">
      <a:defRPr sz="2250" kern="1200">
        <a:solidFill>
          <a:schemeClr val="tx1"/>
        </a:solidFill>
        <a:latin typeface="+mn-lt"/>
        <a:ea typeface="+mn-ea"/>
        <a:cs typeface="+mn-cs"/>
      </a:defRPr>
    </a:lvl8pPr>
    <a:lvl9pPr marL="4572000" algn="l" defTabSz="1143000" rtl="0" eaLnBrk="1" latinLnBrk="0" hangingPunct="1">
      <a:defRPr sz="22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32" userDrawn="1">
          <p15:clr>
            <a:srgbClr val="A4A3A4"/>
          </p15:clr>
        </p15:guide>
        <p15:guide id="2" pos="460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46"/>
    <p:restoredTop sz="94598"/>
  </p:normalViewPr>
  <p:slideViewPr>
    <p:cSldViewPr snapToGrid="0" snapToObjects="1" showGuides="1">
      <p:cViewPr varScale="1">
        <p:scale>
          <a:sx n="85" d="100"/>
          <a:sy n="85" d="100"/>
        </p:scale>
        <p:origin x="2864" y="192"/>
      </p:cViewPr>
      <p:guideLst>
        <p:guide orient="horz" pos="4032"/>
        <p:guide pos="46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2095078"/>
            <a:ext cx="12435840" cy="4456853"/>
          </a:xfrm>
        </p:spPr>
        <p:txBody>
          <a:bodyPr anchor="b"/>
          <a:lstStyle>
            <a:lvl1pPr algn="ctr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6723804"/>
            <a:ext cx="10972800" cy="3090756"/>
          </a:xfrm>
        </p:spPr>
        <p:txBody>
          <a:bodyPr/>
          <a:lstStyle>
            <a:lvl1pPr marL="0" indent="0" algn="ctr">
              <a:buNone/>
              <a:defRPr sz="3840"/>
            </a:lvl1pPr>
            <a:lvl2pPr marL="731520" indent="0" algn="ctr">
              <a:buNone/>
              <a:defRPr sz="3200"/>
            </a:lvl2pPr>
            <a:lvl3pPr marL="1463040" indent="0" algn="ctr">
              <a:buNone/>
              <a:defRPr sz="2880"/>
            </a:lvl3pPr>
            <a:lvl4pPr marL="2194560" indent="0" algn="ctr">
              <a:buNone/>
              <a:defRPr sz="2560"/>
            </a:lvl4pPr>
            <a:lvl5pPr marL="2926080" indent="0" algn="ctr">
              <a:buNone/>
              <a:defRPr sz="2560"/>
            </a:lvl5pPr>
            <a:lvl6pPr marL="3657600" indent="0" algn="ctr">
              <a:buNone/>
              <a:defRPr sz="2560"/>
            </a:lvl6pPr>
            <a:lvl7pPr marL="4389120" indent="0" algn="ctr">
              <a:buNone/>
              <a:defRPr sz="2560"/>
            </a:lvl7pPr>
            <a:lvl8pPr marL="5120640" indent="0" algn="ctr">
              <a:buNone/>
              <a:defRPr sz="2560"/>
            </a:lvl8pPr>
            <a:lvl9pPr marL="5852160" indent="0" algn="ctr">
              <a:buNone/>
              <a:defRPr sz="25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F8A34-20F8-A84A-8AAA-6EA8CF89FA84}" type="datetimeFigureOut">
              <a:rPr lang="en-US" smtClean="0"/>
              <a:t>5/9/18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77F63-9E06-7D4C-A8A8-9E81AF9D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656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F8A34-20F8-A84A-8AAA-6EA8CF89FA84}" type="datetimeFigureOut">
              <a:rPr lang="en-US" smtClean="0"/>
              <a:t>5/9/18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77F63-9E06-7D4C-A8A8-9E81AF9D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276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69881" y="681567"/>
            <a:ext cx="3154680" cy="1084876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5841" y="681567"/>
            <a:ext cx="9281160" cy="1084876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F8A34-20F8-A84A-8AAA-6EA8CF89FA84}" type="datetimeFigureOut">
              <a:rPr lang="en-US" smtClean="0"/>
              <a:t>5/9/18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77F63-9E06-7D4C-A8A8-9E81AF9D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704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F8A34-20F8-A84A-8AAA-6EA8CF89FA84}" type="datetimeFigureOut">
              <a:rPr lang="en-US" smtClean="0"/>
              <a:t>5/9/18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77F63-9E06-7D4C-A8A8-9E81AF9D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971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8221" y="3191514"/>
            <a:ext cx="12618720" cy="5325109"/>
          </a:xfrm>
        </p:spPr>
        <p:txBody>
          <a:bodyPr anchor="b"/>
          <a:lstStyle>
            <a:lvl1pPr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8221" y="8567000"/>
            <a:ext cx="12618720" cy="2800349"/>
          </a:xfrm>
        </p:spPr>
        <p:txBody>
          <a:bodyPr/>
          <a:lstStyle>
            <a:lvl1pPr marL="0" indent="0">
              <a:buNone/>
              <a:defRPr sz="3840">
                <a:solidFill>
                  <a:schemeClr val="tx1"/>
                </a:solidFill>
              </a:defRPr>
            </a:lvl1pPr>
            <a:lvl2pPr marL="73152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46304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3pPr>
            <a:lvl4pPr marL="219456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4pPr>
            <a:lvl5pPr marL="292608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5pPr>
            <a:lvl6pPr marL="365760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6pPr>
            <a:lvl7pPr marL="438912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7pPr>
            <a:lvl8pPr marL="512064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8pPr>
            <a:lvl9pPr marL="585216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F8A34-20F8-A84A-8AAA-6EA8CF89FA84}" type="datetimeFigureOut">
              <a:rPr lang="en-US" smtClean="0"/>
              <a:t>5/9/18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77F63-9E06-7D4C-A8A8-9E81AF9D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201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5840" y="3407833"/>
            <a:ext cx="6217920" cy="81224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0" y="3407833"/>
            <a:ext cx="6217920" cy="81224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F8A34-20F8-A84A-8AAA-6EA8CF89FA84}" type="datetimeFigureOut">
              <a:rPr lang="en-US" smtClean="0"/>
              <a:t>5/9/18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77F63-9E06-7D4C-A8A8-9E81AF9D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104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681570"/>
            <a:ext cx="12618720" cy="247438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7747" y="3138171"/>
            <a:ext cx="6189344" cy="1537969"/>
          </a:xfrm>
        </p:spPr>
        <p:txBody>
          <a:bodyPr anchor="b"/>
          <a:lstStyle>
            <a:lvl1pPr marL="0" indent="0">
              <a:buNone/>
              <a:defRPr sz="3840" b="1"/>
            </a:lvl1pPr>
            <a:lvl2pPr marL="731520" indent="0">
              <a:buNone/>
              <a:defRPr sz="3200" b="1"/>
            </a:lvl2pPr>
            <a:lvl3pPr marL="1463040" indent="0">
              <a:buNone/>
              <a:defRPr sz="2880" b="1"/>
            </a:lvl3pPr>
            <a:lvl4pPr marL="2194560" indent="0">
              <a:buNone/>
              <a:defRPr sz="2560" b="1"/>
            </a:lvl4pPr>
            <a:lvl5pPr marL="2926080" indent="0">
              <a:buNone/>
              <a:defRPr sz="2560" b="1"/>
            </a:lvl5pPr>
            <a:lvl6pPr marL="3657600" indent="0">
              <a:buNone/>
              <a:defRPr sz="2560" b="1"/>
            </a:lvl6pPr>
            <a:lvl7pPr marL="4389120" indent="0">
              <a:buNone/>
              <a:defRPr sz="2560" b="1"/>
            </a:lvl7pPr>
            <a:lvl8pPr marL="5120640" indent="0">
              <a:buNone/>
              <a:defRPr sz="2560" b="1"/>
            </a:lvl8pPr>
            <a:lvl9pPr marL="5852160" indent="0">
              <a:buNone/>
              <a:defRPr sz="25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7747" y="4676140"/>
            <a:ext cx="6189344" cy="68778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06641" y="3138171"/>
            <a:ext cx="6219826" cy="1537969"/>
          </a:xfrm>
        </p:spPr>
        <p:txBody>
          <a:bodyPr anchor="b"/>
          <a:lstStyle>
            <a:lvl1pPr marL="0" indent="0">
              <a:buNone/>
              <a:defRPr sz="3840" b="1"/>
            </a:lvl1pPr>
            <a:lvl2pPr marL="731520" indent="0">
              <a:buNone/>
              <a:defRPr sz="3200" b="1"/>
            </a:lvl2pPr>
            <a:lvl3pPr marL="1463040" indent="0">
              <a:buNone/>
              <a:defRPr sz="2880" b="1"/>
            </a:lvl3pPr>
            <a:lvl4pPr marL="2194560" indent="0">
              <a:buNone/>
              <a:defRPr sz="2560" b="1"/>
            </a:lvl4pPr>
            <a:lvl5pPr marL="2926080" indent="0">
              <a:buNone/>
              <a:defRPr sz="2560" b="1"/>
            </a:lvl5pPr>
            <a:lvl6pPr marL="3657600" indent="0">
              <a:buNone/>
              <a:defRPr sz="2560" b="1"/>
            </a:lvl6pPr>
            <a:lvl7pPr marL="4389120" indent="0">
              <a:buNone/>
              <a:defRPr sz="2560" b="1"/>
            </a:lvl7pPr>
            <a:lvl8pPr marL="5120640" indent="0">
              <a:buNone/>
              <a:defRPr sz="2560" b="1"/>
            </a:lvl8pPr>
            <a:lvl9pPr marL="5852160" indent="0">
              <a:buNone/>
              <a:defRPr sz="25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06641" y="4676140"/>
            <a:ext cx="6219826" cy="68778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F8A34-20F8-A84A-8AAA-6EA8CF89FA84}" type="datetimeFigureOut">
              <a:rPr lang="en-US" smtClean="0"/>
              <a:t>5/9/18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77F63-9E06-7D4C-A8A8-9E81AF9D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098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F8A34-20F8-A84A-8AAA-6EA8CF89FA84}" type="datetimeFigureOut">
              <a:rPr lang="en-US" smtClean="0"/>
              <a:t>5/9/18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77F63-9E06-7D4C-A8A8-9E81AF9D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499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F8A34-20F8-A84A-8AAA-6EA8CF89FA84}" type="datetimeFigureOut">
              <a:rPr lang="en-US" smtClean="0"/>
              <a:t>5/9/18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77F63-9E06-7D4C-A8A8-9E81AF9D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869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853440"/>
            <a:ext cx="4718685" cy="2987040"/>
          </a:xfrm>
        </p:spPr>
        <p:txBody>
          <a:bodyPr anchor="b"/>
          <a:lstStyle>
            <a:lvl1pPr>
              <a:defRPr sz="51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9826" y="1843196"/>
            <a:ext cx="7406640" cy="9097433"/>
          </a:xfrm>
        </p:spPr>
        <p:txBody>
          <a:bodyPr/>
          <a:lstStyle>
            <a:lvl1pPr>
              <a:defRPr sz="5120"/>
            </a:lvl1pPr>
            <a:lvl2pPr>
              <a:defRPr sz="4480"/>
            </a:lvl2pPr>
            <a:lvl3pPr>
              <a:defRPr sz="384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3840480"/>
            <a:ext cx="4718685" cy="7114964"/>
          </a:xfrm>
        </p:spPr>
        <p:txBody>
          <a:bodyPr/>
          <a:lstStyle>
            <a:lvl1pPr marL="0" indent="0">
              <a:buNone/>
              <a:defRPr sz="2560"/>
            </a:lvl1pPr>
            <a:lvl2pPr marL="731520" indent="0">
              <a:buNone/>
              <a:defRPr sz="2240"/>
            </a:lvl2pPr>
            <a:lvl3pPr marL="1463040" indent="0">
              <a:buNone/>
              <a:defRPr sz="1920"/>
            </a:lvl3pPr>
            <a:lvl4pPr marL="2194560" indent="0">
              <a:buNone/>
              <a:defRPr sz="1600"/>
            </a:lvl4pPr>
            <a:lvl5pPr marL="2926080" indent="0">
              <a:buNone/>
              <a:defRPr sz="1600"/>
            </a:lvl5pPr>
            <a:lvl6pPr marL="3657600" indent="0">
              <a:buNone/>
              <a:defRPr sz="1600"/>
            </a:lvl6pPr>
            <a:lvl7pPr marL="4389120" indent="0">
              <a:buNone/>
              <a:defRPr sz="1600"/>
            </a:lvl7pPr>
            <a:lvl8pPr marL="5120640" indent="0">
              <a:buNone/>
              <a:defRPr sz="1600"/>
            </a:lvl8pPr>
            <a:lvl9pPr marL="585216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F8A34-20F8-A84A-8AAA-6EA8CF89FA84}" type="datetimeFigureOut">
              <a:rPr lang="en-US" smtClean="0"/>
              <a:t>5/9/18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77F63-9E06-7D4C-A8A8-9E81AF9D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188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853440"/>
            <a:ext cx="4718685" cy="2987040"/>
          </a:xfrm>
        </p:spPr>
        <p:txBody>
          <a:bodyPr anchor="b"/>
          <a:lstStyle>
            <a:lvl1pPr>
              <a:defRPr sz="51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19826" y="1843196"/>
            <a:ext cx="7406640" cy="9097433"/>
          </a:xfrm>
        </p:spPr>
        <p:txBody>
          <a:bodyPr anchor="t"/>
          <a:lstStyle>
            <a:lvl1pPr marL="0" indent="0">
              <a:buNone/>
              <a:defRPr sz="5120"/>
            </a:lvl1pPr>
            <a:lvl2pPr marL="731520" indent="0">
              <a:buNone/>
              <a:defRPr sz="4480"/>
            </a:lvl2pPr>
            <a:lvl3pPr marL="1463040" indent="0">
              <a:buNone/>
              <a:defRPr sz="3840"/>
            </a:lvl3pPr>
            <a:lvl4pPr marL="2194560" indent="0">
              <a:buNone/>
              <a:defRPr sz="3200"/>
            </a:lvl4pPr>
            <a:lvl5pPr marL="2926080" indent="0">
              <a:buNone/>
              <a:defRPr sz="3200"/>
            </a:lvl5pPr>
            <a:lvl6pPr marL="3657600" indent="0">
              <a:buNone/>
              <a:defRPr sz="3200"/>
            </a:lvl6pPr>
            <a:lvl7pPr marL="4389120" indent="0">
              <a:buNone/>
              <a:defRPr sz="3200"/>
            </a:lvl7pPr>
            <a:lvl8pPr marL="5120640" indent="0">
              <a:buNone/>
              <a:defRPr sz="3200"/>
            </a:lvl8pPr>
            <a:lvl9pPr marL="5852160" indent="0">
              <a:buNone/>
              <a:defRPr sz="3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3840480"/>
            <a:ext cx="4718685" cy="7114964"/>
          </a:xfrm>
        </p:spPr>
        <p:txBody>
          <a:bodyPr/>
          <a:lstStyle>
            <a:lvl1pPr marL="0" indent="0">
              <a:buNone/>
              <a:defRPr sz="2560"/>
            </a:lvl1pPr>
            <a:lvl2pPr marL="731520" indent="0">
              <a:buNone/>
              <a:defRPr sz="2240"/>
            </a:lvl2pPr>
            <a:lvl3pPr marL="1463040" indent="0">
              <a:buNone/>
              <a:defRPr sz="1920"/>
            </a:lvl3pPr>
            <a:lvl4pPr marL="2194560" indent="0">
              <a:buNone/>
              <a:defRPr sz="1600"/>
            </a:lvl4pPr>
            <a:lvl5pPr marL="2926080" indent="0">
              <a:buNone/>
              <a:defRPr sz="1600"/>
            </a:lvl5pPr>
            <a:lvl6pPr marL="3657600" indent="0">
              <a:buNone/>
              <a:defRPr sz="1600"/>
            </a:lvl6pPr>
            <a:lvl7pPr marL="4389120" indent="0">
              <a:buNone/>
              <a:defRPr sz="1600"/>
            </a:lvl7pPr>
            <a:lvl8pPr marL="5120640" indent="0">
              <a:buNone/>
              <a:defRPr sz="1600"/>
            </a:lvl8pPr>
            <a:lvl9pPr marL="585216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F8A34-20F8-A84A-8AAA-6EA8CF89FA84}" type="datetimeFigureOut">
              <a:rPr lang="en-US" smtClean="0"/>
              <a:t>5/9/18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77F63-9E06-7D4C-A8A8-9E81AF9D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654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5840" y="681570"/>
            <a:ext cx="12618720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40" y="3407833"/>
            <a:ext cx="12618720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05840" y="11865189"/>
            <a:ext cx="329184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9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BF8A34-20F8-A84A-8AAA-6EA8CF89FA84}" type="datetimeFigureOut">
              <a:rPr lang="en-US" smtClean="0"/>
              <a:t>5/9/18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6320" y="11865189"/>
            <a:ext cx="493776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9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32720" y="11865189"/>
            <a:ext cx="329184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9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E77F63-9E06-7D4C-A8A8-9E81AF9D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160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463040" rtl="0" eaLnBrk="1" latinLnBrk="0" hangingPunct="1">
        <a:lnSpc>
          <a:spcPct val="90000"/>
        </a:lnSpc>
        <a:spcBef>
          <a:spcPct val="0"/>
        </a:spcBef>
        <a:buNone/>
        <a:defRPr sz="70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5760" indent="-365760" algn="l" defTabSz="146304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4480" kern="1200">
          <a:solidFill>
            <a:schemeClr val="tx1"/>
          </a:solidFill>
          <a:latin typeface="+mn-lt"/>
          <a:ea typeface="+mn-ea"/>
          <a:cs typeface="+mn-cs"/>
        </a:defRPr>
      </a:lvl1pPr>
      <a:lvl2pPr marL="109728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56032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4pPr>
      <a:lvl5pPr marL="329184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5pPr>
      <a:lvl6pPr marL="402336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6pPr>
      <a:lvl7pPr marL="475488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7pPr>
      <a:lvl8pPr marL="548640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8pPr>
      <a:lvl9pPr marL="621792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46304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3pPr>
      <a:lvl4pPr marL="219456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4pPr>
      <a:lvl5pPr marL="292608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5pPr>
      <a:lvl6pPr marL="365760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6pPr>
      <a:lvl7pPr marL="438912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7pPr>
      <a:lvl8pPr marL="512064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8pPr>
      <a:lvl9pPr marL="585216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69288165-20AA-5541-A9E1-CE75954C9D40}"/>
              </a:ext>
            </a:extLst>
          </p:cNvPr>
          <p:cNvGrpSpPr/>
          <p:nvPr/>
        </p:nvGrpSpPr>
        <p:grpSpPr>
          <a:xfrm>
            <a:off x="390334" y="0"/>
            <a:ext cx="13849731" cy="12801600"/>
            <a:chOff x="390334" y="0"/>
            <a:chExt cx="13849731" cy="12801600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67023E40-8495-0740-8AF4-85C4EC5AE2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0334" y="0"/>
              <a:ext cx="13849731" cy="12801600"/>
            </a:xfrm>
            <a:prstGeom prst="rect">
              <a:avLst/>
            </a:prstGeom>
          </p:spPr>
        </p:pic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D9210FE-5D67-FD40-992A-A4AE60406948}"/>
                </a:ext>
              </a:extLst>
            </p:cNvPr>
            <p:cNvSpPr/>
            <p:nvPr/>
          </p:nvSpPr>
          <p:spPr>
            <a:xfrm>
              <a:off x="13800781" y="1679832"/>
              <a:ext cx="375784" cy="370703"/>
            </a:xfrm>
            <a:prstGeom prst="ellipse">
              <a:avLst/>
            </a:prstGeom>
            <a:solidFill>
              <a:srgbClr val="4472C4">
                <a:alpha val="2470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5A3169B-4A1B-D542-856D-48CBDB1768FE}"/>
                </a:ext>
              </a:extLst>
            </p:cNvPr>
            <p:cNvSpPr txBox="1"/>
            <p:nvPr/>
          </p:nvSpPr>
          <p:spPr>
            <a:xfrm>
              <a:off x="12295831" y="1611953"/>
              <a:ext cx="1555750" cy="438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i="1" dirty="0"/>
                <a:t>B. anthracis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900988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1306</TotalTime>
  <Words>3</Words>
  <Application>Microsoft Macintosh PowerPoint</Application>
  <PresentationFormat>Custom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Petit III, Robert A.</dc:creator>
  <cp:lastModifiedBy>Petit III, Robert A.</cp:lastModifiedBy>
  <cp:revision>2</cp:revision>
  <dcterms:created xsi:type="dcterms:W3CDTF">2018-05-09T18:33:03Z</dcterms:created>
  <dcterms:modified xsi:type="dcterms:W3CDTF">2018-05-10T16:19:15Z</dcterms:modified>
</cp:coreProperties>
</file>