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35DE-B74B-4B94-B029-045801D40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PYTHON SENAI</a:t>
            </a:r>
            <a:br>
              <a:rPr lang="pt-BR" dirty="0"/>
            </a:br>
            <a:r>
              <a:rPr lang="pt-BR" sz="3600" dirty="0"/>
              <a:t>SISTEMA DE CONTROLE DE HORAS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91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A5A6787-DCF8-45A6-9035-18B6B3B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pt-BR" sz="4400" dirty="0"/>
              <a:t>PROJETO PYTHON SENAI</a:t>
            </a:r>
            <a:br>
              <a:rPr lang="pt-BR" dirty="0"/>
            </a:br>
            <a:r>
              <a:rPr lang="pt-BR" sz="2800" dirty="0"/>
              <a:t>SISTEMA DE CONTROLE DE HORAS DE ADVOCACIA &amp; ASSOCIADOS</a:t>
            </a:r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C5BE4D8-D1E0-416A-A2D9-5444F5D60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3111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para registro de tarefas e controle de horas trabalhadas.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para empresas de advocacia ou qualquer organização que precise controlar a carga horária de seus colaboradores em tarefas específicas.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75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A5A6787-DCF8-45A6-9035-18B6B3B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pt-BR" sz="4400" dirty="0"/>
              <a:t>PROJETO PYTHON SENAI</a:t>
            </a:r>
            <a:br>
              <a:rPr lang="pt-BR" dirty="0"/>
            </a:br>
            <a:r>
              <a:rPr lang="pt-BR" sz="2800" dirty="0"/>
              <a:t>OBJETIVO</a:t>
            </a:r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C5BE4D8-D1E0-416A-A2D9-5444F5D60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4655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Gerenciar colaboradores e tarefas: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Registrar tarefas realizadas por colaboradores, associando-as a clientes e mantendo um controle sobre as horas trabalhadas.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Calcular total de horas: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Oferecer relatórios dinâmicos para calcular as horas trabalhadas com base em períodos específicos (Hoje, Esta Semana, Este Mês).</a:t>
            </a:r>
            <a:endParaRPr lang="pt-B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Facilitar a gestão de tempo: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Proporcionar uma forma prática e automatizada de acompanhar as horas trabalhadas.</a:t>
            </a:r>
          </a:p>
          <a:p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4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A5A6787-DCF8-45A6-9035-18B6B3B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pt-BR" sz="4400" dirty="0"/>
              <a:t>PROJETO PYTHON SENAI</a:t>
            </a:r>
            <a:br>
              <a:rPr lang="pt-BR" dirty="0"/>
            </a:br>
            <a:r>
              <a:rPr lang="pt-BR" sz="2800" dirty="0"/>
              <a:t>REQUISITO DO SISTEMA</a:t>
            </a:r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C5BE4D8-D1E0-416A-A2D9-5444F5D60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127191"/>
            <a:ext cx="10394707" cy="331118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58000"/>
              <a:tabLst>
                <a:tab pos="457200" algn="l"/>
              </a:tabLst>
            </a:pPr>
            <a:r>
              <a:rPr lang="pt-BR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Banco de Dados:</a:t>
            </a: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Utilização do </a:t>
            </a:r>
            <a:r>
              <a:rPr lang="pt-B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SQLite</a:t>
            </a: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armazenar dados sobre colaboradores e tarefas.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58000"/>
              <a:tabLst>
                <a:tab pos="457200" algn="l"/>
              </a:tabLst>
            </a:pPr>
            <a:r>
              <a:rPr lang="pt-BR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 Gráfica:</a:t>
            </a: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Criada com </a:t>
            </a:r>
            <a:r>
              <a:rPr lang="pt-B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facilitar a interação do usuário com o sistema.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58000"/>
              <a:tabLst>
                <a:tab pos="457200" algn="l"/>
              </a:tabLst>
            </a:pPr>
            <a:r>
              <a:rPr lang="pt-BR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Funções principais: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ct val="158000"/>
              <a:tabLst>
                <a:tab pos="914400" algn="l"/>
              </a:tabLst>
            </a:pP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Cadastro de colaboradores.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58000"/>
              <a:tabLst>
                <a:tab pos="914400" algn="l"/>
              </a:tabLst>
            </a:pP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Registro de tarefas associadas a funcionários e clientes.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58000"/>
              <a:tabLst>
                <a:tab pos="914400" algn="l"/>
              </a:tabLst>
            </a:pP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Relatórios de horas trabalhadas.</a:t>
            </a:r>
          </a:p>
          <a:p>
            <a:pPr>
              <a:buSzPct val="158000"/>
            </a:pPr>
            <a:r>
              <a:rPr lang="pt-BR" sz="1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Períodos de Relatório:</a:t>
            </a: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Permite calcular o total de horas trabalhadas no dia, semana ou mês.</a:t>
            </a: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1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A5A6787-DCF8-45A6-9035-18B6B3B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pt-BR" sz="4400" dirty="0"/>
              <a:t>PROJETO PYTHON SENAI</a:t>
            </a:r>
            <a:br>
              <a:rPr lang="pt-BR" dirty="0"/>
            </a:br>
            <a:r>
              <a:rPr lang="pt-BR" sz="2800" dirty="0"/>
              <a:t>PRINT DO REPOSITÓRIO NO </a:t>
            </a:r>
            <a:r>
              <a:rPr lang="pt-BR" sz="2800" dirty="0" err="1"/>
              <a:t>gITHUB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F0537-EAB5-4BAE-B426-0BE348E1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84" y="1811184"/>
            <a:ext cx="7882316" cy="3744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F9C07AC-C4B3-427C-8282-15403A75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069" y="5110123"/>
            <a:ext cx="369333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A5A6787-DCF8-45A6-9035-18B6B3B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pt-BR" sz="4400" dirty="0"/>
              <a:t>PROJETO PYTHON SENAI</a:t>
            </a:r>
            <a:br>
              <a:rPr lang="pt-BR" dirty="0"/>
            </a:br>
            <a:r>
              <a:rPr lang="pt-BR" sz="2800" dirty="0"/>
              <a:t>OBJETIVO COMO O SISTEMA FUNCIONA</a:t>
            </a:r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C5BE4D8-D1E0-416A-A2D9-5444F5D60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8582" y="2236483"/>
            <a:ext cx="5940000" cy="3311189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58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Cadastro de Colaboradores: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usuário pode cadastrar colaboradores, inserindo nome e detalhes.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58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Registro de Tarefas: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Após cadastrar colaboradores, as tarefas podem ser registradas com informações sobre o cliente, descrição, data e horas trabalhadas.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ct val="158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Relatório de Horas Trabalhadas: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sistema permite calcular as horas trabalhadas por colaborador com base no período selecionado (Hoje, Esta Semana ou Este Mês).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58000"/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Exibição de Tarefas: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tarefas registradas são exibidas em uma tabela para fácil consulta.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432CFEA-D13B-4F9C-83CC-CE8F44DB44E9}"/>
              </a:ext>
            </a:extLst>
          </p:cNvPr>
          <p:cNvSpPr txBox="1">
            <a:spLocks/>
          </p:cNvSpPr>
          <p:nvPr/>
        </p:nvSpPr>
        <p:spPr>
          <a:xfrm>
            <a:off x="6347638" y="2928569"/>
            <a:ext cx="5337525" cy="2147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SzPct val="158000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Entrada de dados via formulários.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58000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 dinâmica para visualização das tarefas.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SzPct val="158000"/>
              <a:tabLst>
                <a:tab pos="457200" algn="l"/>
              </a:tabLst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Dropdowns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seleção de colaboradores e períodos.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D31AF3-2AA8-4139-AFE4-1300F2972337}"/>
              </a:ext>
            </a:extLst>
          </p:cNvPr>
          <p:cNvSpPr txBox="1"/>
          <p:nvPr/>
        </p:nvSpPr>
        <p:spPr>
          <a:xfrm>
            <a:off x="228583" y="1915571"/>
            <a:ext cx="621473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FLUXO DO SISTEMA: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FC6A5C-2235-4B7C-B69A-94245D7FF16B}"/>
              </a:ext>
            </a:extLst>
          </p:cNvPr>
          <p:cNvSpPr txBox="1"/>
          <p:nvPr/>
        </p:nvSpPr>
        <p:spPr>
          <a:xfrm>
            <a:off x="6347639" y="2554492"/>
            <a:ext cx="51815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 GRÁFICA (TKINTER)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BFC86B3-0C2C-4917-8018-34E3DEA567D4}"/>
              </a:ext>
            </a:extLst>
          </p:cNvPr>
          <p:cNvCxnSpPr/>
          <p:nvPr/>
        </p:nvCxnSpPr>
        <p:spPr>
          <a:xfrm>
            <a:off x="6191545" y="2070711"/>
            <a:ext cx="0" cy="33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7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A5A6787-DCF8-45A6-9035-18B6B3B1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pt-BR" sz="4400" dirty="0"/>
              <a:t>PROJETO PYTHON SENAI</a:t>
            </a:r>
            <a:br>
              <a:rPr lang="pt-BR" dirty="0"/>
            </a:br>
            <a:r>
              <a:rPr lang="pt-BR" sz="2800" dirty="0"/>
              <a:t>APLICAÇÕES</a:t>
            </a:r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5C5BE4D8-D1E0-416A-A2D9-5444F5D60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006" y="1837765"/>
            <a:ext cx="10676471" cy="37443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pt-BR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buSzPct val="158000"/>
              <a:tabLst>
                <a:tab pos="457200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Advocacia e Escritórios de Advocacia: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SzPct val="158000"/>
              <a:tabLst>
                <a:tab pos="91440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Controle de horas trabalhadas por advogados em diferentes processos e clientes.</a:t>
            </a:r>
          </a:p>
          <a:p>
            <a:pPr algn="just">
              <a:lnSpc>
                <a:spcPct val="107000"/>
              </a:lnSpc>
              <a:buSzPct val="158000"/>
              <a:tabLst>
                <a:tab pos="457200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Consultorias e Empresas de Serviços: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SzPct val="158000"/>
              <a:tabLst>
                <a:tab pos="91440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Empresas que precisam acompanhar o tempo gasto por seus funcionários em tarefas específicas, como consultorias de TI ou gestão.</a:t>
            </a:r>
          </a:p>
          <a:p>
            <a:pPr algn="just">
              <a:buSzPct val="158000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Freelancers: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SzPct val="158000"/>
              <a:tabLst>
                <a:tab pos="91440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Profissionais autônomos podem utilizar para registrar as horas trabalhadas em projetos específicos para diferentes clientes.</a:t>
            </a:r>
          </a:p>
          <a:p>
            <a:pPr algn="just">
              <a:lnSpc>
                <a:spcPct val="107000"/>
              </a:lnSpc>
              <a:buSzPct val="158000"/>
              <a:tabLst>
                <a:tab pos="457200" algn="l"/>
              </a:tabLs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Gestão de Equipes: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SzPct val="158000"/>
              <a:tabLst>
                <a:tab pos="91440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Equipes de trabalho podem se beneficiar para monitorar as horas de trabalho de seus membros, ajudando na gestão de tempo e produtividade.</a:t>
            </a:r>
          </a:p>
          <a:p>
            <a:pPr marL="0" indent="0">
              <a:buNone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3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92</TotalTime>
  <Words>433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Impact</vt:lpstr>
      <vt:lpstr>Times New Roman</vt:lpstr>
      <vt:lpstr>Evento Principal</vt:lpstr>
      <vt:lpstr>PROJETO PYTHON SENAI SISTEMA DE CONTROLE DE HORAS </vt:lpstr>
      <vt:lpstr>PROJETO PYTHON SENAI SISTEMA DE CONTROLE DE HORAS DE ADVOCACIA &amp; ASSOCIADOS</vt:lpstr>
      <vt:lpstr>PROJETO PYTHON SENAI OBJETIVO</vt:lpstr>
      <vt:lpstr>PROJETO PYTHON SENAI REQUISITO DO SISTEMA</vt:lpstr>
      <vt:lpstr>PROJETO PYTHON SENAI PRINT DO REPOSITÓRIO NO gITHUB</vt:lpstr>
      <vt:lpstr>PROJETO PYTHON SENAI OBJETIVO COMO O SISTEMA FUNCIONA</vt:lpstr>
      <vt:lpstr>PROJETO PYTHON SENAI APLICAÇÕES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PYTHON SENAI</dc:title>
  <dc:creator>Aluno</dc:creator>
  <cp:lastModifiedBy>Aluno</cp:lastModifiedBy>
  <cp:revision>5</cp:revision>
  <dcterms:created xsi:type="dcterms:W3CDTF">2025-05-17T13:43:47Z</dcterms:created>
  <dcterms:modified xsi:type="dcterms:W3CDTF">2025-05-17T15:16:32Z</dcterms:modified>
</cp:coreProperties>
</file>