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B38-8456-42DB-95C1-A4829BC6616E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535-3C9D-4030-A8A1-4CBD5DCA1A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82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B38-8456-42DB-95C1-A4829BC6616E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535-3C9D-4030-A8A1-4CBD5DCA1A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09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B38-8456-42DB-95C1-A4829BC6616E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535-3C9D-4030-A8A1-4CBD5DCA1A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37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B38-8456-42DB-95C1-A4829BC6616E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535-3C9D-4030-A8A1-4CBD5DCA1A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72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B38-8456-42DB-95C1-A4829BC6616E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535-3C9D-4030-A8A1-4CBD5DCA1A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6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B38-8456-42DB-95C1-A4829BC6616E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535-3C9D-4030-A8A1-4CBD5DCA1A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8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B38-8456-42DB-95C1-A4829BC6616E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535-3C9D-4030-A8A1-4CBD5DCA1A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07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B38-8456-42DB-95C1-A4829BC6616E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535-3C9D-4030-A8A1-4CBD5DCA1A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51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B38-8456-42DB-95C1-A4829BC6616E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535-3C9D-4030-A8A1-4CBD5DCA1A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1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B38-8456-42DB-95C1-A4829BC6616E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535-3C9D-4030-A8A1-4CBD5DCA1A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76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B38-8456-42DB-95C1-A4829BC6616E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535-3C9D-4030-A8A1-4CBD5DCA1A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73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1B38-8456-42DB-95C1-A4829BC6616E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1535-3C9D-4030-A8A1-4CBD5DCA1A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98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HOLA COCACOLA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323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HOLA COCACOLA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 COCACOLA</dc:title>
  <dc:creator>Full name</dc:creator>
  <cp:lastModifiedBy>Full name</cp:lastModifiedBy>
  <cp:revision>1</cp:revision>
  <dcterms:created xsi:type="dcterms:W3CDTF">2019-04-08T16:52:59Z</dcterms:created>
  <dcterms:modified xsi:type="dcterms:W3CDTF">2019-04-08T16:53:22Z</dcterms:modified>
</cp:coreProperties>
</file>