
<file path=[Content_Types].xml><?xml version="1.0" encoding="utf-8"?>
<Types xmlns="http://schemas.openxmlformats.org/package/2006/content-types">
  <Default Extension="tmp" ContentType="image/pn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7B08B-00D5-47FE-8227-B32AC5811AB5}" v="1077" dt="2018-09-18T19:30:20.557"/>
    <p1510:client id="{56055D98-2C18-4EA6-BAAA-9E3DCB2AE005}" v="43" dt="2018-09-18T19:36:10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29" autoAdjust="0"/>
  </p:normalViewPr>
  <p:slideViewPr>
    <p:cSldViewPr>
      <p:cViewPr varScale="1">
        <p:scale>
          <a:sx n="82" d="100"/>
          <a:sy n="82" d="100"/>
        </p:scale>
        <p:origin x="94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ikan Tk" userId="805fd0cb96e25d7f" providerId="LiveId" clId="{CDC7B08B-00D5-47FE-8227-B32AC5811AB5}"/>
    <pc:docChg chg="undo redo custSel addSld delSld modSld sldOrd">
      <pc:chgData name="Keerthikan Tk" userId="805fd0cb96e25d7f" providerId="LiveId" clId="{CDC7B08B-00D5-47FE-8227-B32AC5811AB5}" dt="2018-09-18T19:30:20.557" v="1076" actId="207"/>
      <pc:docMkLst>
        <pc:docMk/>
      </pc:docMkLst>
      <pc:sldChg chg="modSp del">
        <pc:chgData name="Keerthikan Tk" userId="805fd0cb96e25d7f" providerId="LiveId" clId="{CDC7B08B-00D5-47FE-8227-B32AC5811AB5}" dt="2018-09-18T18:32:15.808" v="49" actId="2696"/>
        <pc:sldMkLst>
          <pc:docMk/>
          <pc:sldMk cId="4044064837" sldId="256"/>
        </pc:sldMkLst>
        <pc:spChg chg="mod">
          <ac:chgData name="Keerthikan Tk" userId="805fd0cb96e25d7f" providerId="LiveId" clId="{CDC7B08B-00D5-47FE-8227-B32AC5811AB5}" dt="2018-09-18T18:29:11.749" v="7" actId="20577"/>
          <ac:spMkLst>
            <pc:docMk/>
            <pc:sldMk cId="4044064837" sldId="256"/>
            <ac:spMk id="2" creationId="{00000000-0000-0000-0000-000000000000}"/>
          </ac:spMkLst>
        </pc:spChg>
      </pc:sldChg>
      <pc:sldChg chg="del">
        <pc:chgData name="Keerthikan Tk" userId="805fd0cb96e25d7f" providerId="LiveId" clId="{CDC7B08B-00D5-47FE-8227-B32AC5811AB5}" dt="2018-09-18T18:32:24.624" v="51" actId="2696"/>
        <pc:sldMkLst>
          <pc:docMk/>
          <pc:sldMk cId="1603389945" sldId="257"/>
        </pc:sldMkLst>
      </pc:sldChg>
      <pc:sldChg chg="del">
        <pc:chgData name="Keerthikan Tk" userId="805fd0cb96e25d7f" providerId="LiveId" clId="{CDC7B08B-00D5-47FE-8227-B32AC5811AB5}" dt="2018-09-18T19:18:53.754" v="952" actId="2696"/>
        <pc:sldMkLst>
          <pc:docMk/>
          <pc:sldMk cId="2979692788" sldId="258"/>
        </pc:sldMkLst>
      </pc:sldChg>
      <pc:sldChg chg="del">
        <pc:chgData name="Keerthikan Tk" userId="805fd0cb96e25d7f" providerId="LiveId" clId="{CDC7B08B-00D5-47FE-8227-B32AC5811AB5}" dt="2018-09-18T18:32:23.643" v="50" actId="2696"/>
        <pc:sldMkLst>
          <pc:docMk/>
          <pc:sldMk cId="2165917687" sldId="259"/>
        </pc:sldMkLst>
      </pc:sldChg>
      <pc:sldChg chg="del">
        <pc:chgData name="Keerthikan Tk" userId="805fd0cb96e25d7f" providerId="LiveId" clId="{CDC7B08B-00D5-47FE-8227-B32AC5811AB5}" dt="2018-09-18T18:32:25.591" v="52" actId="2696"/>
        <pc:sldMkLst>
          <pc:docMk/>
          <pc:sldMk cId="3496498963" sldId="260"/>
        </pc:sldMkLst>
      </pc:sldChg>
      <pc:sldChg chg="del">
        <pc:chgData name="Keerthikan Tk" userId="805fd0cb96e25d7f" providerId="LiveId" clId="{CDC7B08B-00D5-47FE-8227-B32AC5811AB5}" dt="2018-09-18T18:32:42.896" v="54" actId="2696"/>
        <pc:sldMkLst>
          <pc:docMk/>
          <pc:sldMk cId="1046977164" sldId="261"/>
        </pc:sldMkLst>
      </pc:sldChg>
      <pc:sldChg chg="del">
        <pc:chgData name="Keerthikan Tk" userId="805fd0cb96e25d7f" providerId="LiveId" clId="{CDC7B08B-00D5-47FE-8227-B32AC5811AB5}" dt="2018-09-18T18:32:39.419" v="53" actId="2696"/>
        <pc:sldMkLst>
          <pc:docMk/>
          <pc:sldMk cId="3486700228" sldId="262"/>
        </pc:sldMkLst>
      </pc:sldChg>
      <pc:sldChg chg="del">
        <pc:chgData name="Keerthikan Tk" userId="805fd0cb96e25d7f" providerId="LiveId" clId="{CDC7B08B-00D5-47FE-8227-B32AC5811AB5}" dt="2018-09-18T19:18:56.155" v="953" actId="2696"/>
        <pc:sldMkLst>
          <pc:docMk/>
          <pc:sldMk cId="2176322959" sldId="264"/>
        </pc:sldMkLst>
      </pc:sldChg>
      <pc:sldChg chg="addSp delSp modSp del ord">
        <pc:chgData name="Keerthikan Tk" userId="805fd0cb96e25d7f" providerId="LiveId" clId="{CDC7B08B-00D5-47FE-8227-B32AC5811AB5}" dt="2018-09-18T18:50:24.916" v="399" actId="2696"/>
        <pc:sldMkLst>
          <pc:docMk/>
          <pc:sldMk cId="2014988898" sldId="265"/>
        </pc:sldMkLst>
        <pc:spChg chg="mod">
          <ac:chgData name="Keerthikan Tk" userId="805fd0cb96e25d7f" providerId="LiveId" clId="{CDC7B08B-00D5-47FE-8227-B32AC5811AB5}" dt="2018-09-18T18:31:19.878" v="44" actId="20577"/>
          <ac:spMkLst>
            <pc:docMk/>
            <pc:sldMk cId="2014988898" sldId="265"/>
            <ac:spMk id="2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35:08.316" v="84" actId="164"/>
          <ac:spMkLst>
            <pc:docMk/>
            <pc:sldMk cId="2014988898" sldId="265"/>
            <ac:spMk id="6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34.885" v="156" actId="478"/>
          <ac:spMkLst>
            <pc:docMk/>
            <pc:sldMk cId="2014988898" sldId="265"/>
            <ac:spMk id="7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38.326" v="158" actId="478"/>
          <ac:spMkLst>
            <pc:docMk/>
            <pc:sldMk cId="2014988898" sldId="265"/>
            <ac:spMk id="9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43:26.741" v="210" actId="14100"/>
          <ac:spMkLst>
            <pc:docMk/>
            <pc:sldMk cId="2014988898" sldId="265"/>
            <ac:spMk id="10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37.302" v="157" actId="478"/>
          <ac:spMkLst>
            <pc:docMk/>
            <pc:sldMk cId="2014988898" sldId="265"/>
            <ac:spMk id="11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35:08.316" v="84" actId="164"/>
          <ac:spMkLst>
            <pc:docMk/>
            <pc:sldMk cId="2014988898" sldId="265"/>
            <ac:spMk id="13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39:58.339" v="186" actId="14100"/>
          <ac:spMkLst>
            <pc:docMk/>
            <pc:sldMk cId="2014988898" sldId="265"/>
            <ac:spMk id="14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49:31.862" v="369" actId="20577"/>
          <ac:spMkLst>
            <pc:docMk/>
            <pc:sldMk cId="2014988898" sldId="265"/>
            <ac:spMk id="17" creationId="{00000000-0000-0000-0000-000000000000}"/>
          </ac:spMkLst>
        </pc:spChg>
        <pc:spChg chg="mod topLvl">
          <ac:chgData name="Keerthikan Tk" userId="805fd0cb96e25d7f" providerId="LiveId" clId="{CDC7B08B-00D5-47FE-8227-B32AC5811AB5}" dt="2018-09-18T18:36:42.035" v="126" actId="20577"/>
          <ac:spMkLst>
            <pc:docMk/>
            <pc:sldMk cId="2014988898" sldId="265"/>
            <ac:spMk id="18" creationId="{00000000-0000-0000-0000-000000000000}"/>
          </ac:spMkLst>
        </pc:spChg>
        <pc:spChg chg="mod topLvl">
          <ac:chgData name="Keerthikan Tk" userId="805fd0cb96e25d7f" providerId="LiveId" clId="{CDC7B08B-00D5-47FE-8227-B32AC5811AB5}" dt="2018-09-18T18:37:36.582" v="143" actId="20577"/>
          <ac:spMkLst>
            <pc:docMk/>
            <pc:sldMk cId="2014988898" sldId="265"/>
            <ac:spMk id="22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44.630" v="161" actId="478"/>
          <ac:spMkLst>
            <pc:docMk/>
            <pc:sldMk cId="2014988898" sldId="265"/>
            <ac:spMk id="32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29.829" v="153" actId="478"/>
          <ac:spMkLst>
            <pc:docMk/>
            <pc:sldMk cId="2014988898" sldId="265"/>
            <ac:spMk id="43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42.453" v="159" actId="478"/>
          <ac:spMkLst>
            <pc:docMk/>
            <pc:sldMk cId="2014988898" sldId="265"/>
            <ac:spMk id="44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46.774" v="163" actId="478"/>
          <ac:spMkLst>
            <pc:docMk/>
            <pc:sldMk cId="2014988898" sldId="265"/>
            <ac:spMk id="46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43.894" v="160" actId="478"/>
          <ac:spMkLst>
            <pc:docMk/>
            <pc:sldMk cId="2014988898" sldId="265"/>
            <ac:spMk id="47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8:45.750" v="162" actId="478"/>
          <ac:spMkLst>
            <pc:docMk/>
            <pc:sldMk cId="2014988898" sldId="265"/>
            <ac:spMk id="48" creationId="{00000000-0000-0000-0000-000000000000}"/>
          </ac:spMkLst>
        </pc:spChg>
        <pc:spChg chg="del mod">
          <ac:chgData name="Keerthikan Tk" userId="805fd0cb96e25d7f" providerId="LiveId" clId="{CDC7B08B-00D5-47FE-8227-B32AC5811AB5}" dt="2018-09-18T18:32:13.446" v="48" actId="478"/>
          <ac:spMkLst>
            <pc:docMk/>
            <pc:sldMk cId="2014988898" sldId="265"/>
            <ac:spMk id="49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8:30:42.212" v="27" actId="478"/>
          <ac:spMkLst>
            <pc:docMk/>
            <pc:sldMk cId="2014988898" sldId="265"/>
            <ac:spMk id="50" creationId="{00000000-0000-0000-0000-000000000000}"/>
          </ac:spMkLst>
        </pc:spChg>
        <pc:spChg chg="add mod">
          <ac:chgData name="Keerthikan Tk" userId="805fd0cb96e25d7f" providerId="LiveId" clId="{CDC7B08B-00D5-47FE-8227-B32AC5811AB5}" dt="2018-09-18T18:47:24.195" v="297" actId="1076"/>
          <ac:spMkLst>
            <pc:docMk/>
            <pc:sldMk cId="2014988898" sldId="265"/>
            <ac:spMk id="51" creationId="{D461018D-8238-4BC6-8377-A197FBCCD592}"/>
          </ac:spMkLst>
        </pc:spChg>
        <pc:spChg chg="add mod">
          <ac:chgData name="Keerthikan Tk" userId="805fd0cb96e25d7f" providerId="LiveId" clId="{CDC7B08B-00D5-47FE-8227-B32AC5811AB5}" dt="2018-09-18T18:40:00.611" v="187" actId="14100"/>
          <ac:spMkLst>
            <pc:docMk/>
            <pc:sldMk cId="2014988898" sldId="265"/>
            <ac:spMk id="66" creationId="{AD292B7D-9138-4CB5-9998-047C85BBD238}"/>
          </ac:spMkLst>
        </pc:spChg>
        <pc:spChg chg="add mod">
          <ac:chgData name="Keerthikan Tk" userId="805fd0cb96e25d7f" providerId="LiveId" clId="{CDC7B08B-00D5-47FE-8227-B32AC5811AB5}" dt="2018-09-18T18:46:17.027" v="250" actId="14100"/>
          <ac:spMkLst>
            <pc:docMk/>
            <pc:sldMk cId="2014988898" sldId="265"/>
            <ac:spMk id="67" creationId="{14934EA5-78E5-483A-A2CB-6676EFDB12BD}"/>
          </ac:spMkLst>
        </pc:spChg>
        <pc:spChg chg="add mod ord">
          <ac:chgData name="Keerthikan Tk" userId="805fd0cb96e25d7f" providerId="LiveId" clId="{CDC7B08B-00D5-47FE-8227-B32AC5811AB5}" dt="2018-09-18T18:46:44.443" v="251" actId="14100"/>
          <ac:spMkLst>
            <pc:docMk/>
            <pc:sldMk cId="2014988898" sldId="265"/>
            <ac:spMk id="68" creationId="{73295849-E7F2-4C6E-BA51-4DF9FC8E3B75}"/>
          </ac:spMkLst>
        </pc:spChg>
        <pc:grpChg chg="add mod ord">
          <ac:chgData name="Keerthikan Tk" userId="805fd0cb96e25d7f" providerId="LiveId" clId="{CDC7B08B-00D5-47FE-8227-B32AC5811AB5}" dt="2018-09-18T18:35:23.980" v="89" actId="164"/>
          <ac:grpSpMkLst>
            <pc:docMk/>
            <pc:sldMk cId="2014988898" sldId="265"/>
            <ac:grpSpMk id="3" creationId="{7440A2A4-1452-45A8-91FC-6BFC6FD28865}"/>
          </ac:grpSpMkLst>
        </pc:grpChg>
        <pc:grpChg chg="add del mod">
          <ac:chgData name="Keerthikan Tk" userId="805fd0cb96e25d7f" providerId="LiveId" clId="{CDC7B08B-00D5-47FE-8227-B32AC5811AB5}" dt="2018-09-18T18:36:26.853" v="102" actId="478"/>
          <ac:grpSpMkLst>
            <pc:docMk/>
            <pc:sldMk cId="2014988898" sldId="265"/>
            <ac:grpSpMk id="15" creationId="{00000000-0000-0000-0000-000000000000}"/>
          </ac:grpSpMkLst>
        </pc:grpChg>
        <pc:grpChg chg="del mod">
          <ac:chgData name="Keerthikan Tk" userId="805fd0cb96e25d7f" providerId="LiveId" clId="{CDC7B08B-00D5-47FE-8227-B32AC5811AB5}" dt="2018-09-18T18:37:02.406" v="131" actId="478"/>
          <ac:grpSpMkLst>
            <pc:docMk/>
            <pc:sldMk cId="2014988898" sldId="265"/>
            <ac:grpSpMk id="20" creationId="{00000000-0000-0000-0000-000000000000}"/>
          </ac:grpSpMkLst>
        </pc:grpChg>
        <pc:grpChg chg="del">
          <ac:chgData name="Keerthikan Tk" userId="805fd0cb96e25d7f" providerId="LiveId" clId="{CDC7B08B-00D5-47FE-8227-B32AC5811AB5}" dt="2018-09-18T18:38:06.662" v="151" actId="478"/>
          <ac:grpSpMkLst>
            <pc:docMk/>
            <pc:sldMk cId="2014988898" sldId="265"/>
            <ac:grpSpMk id="23" creationId="{00000000-0000-0000-0000-000000000000}"/>
          </ac:grpSpMkLst>
        </pc:grpChg>
        <pc:grpChg chg="del">
          <ac:chgData name="Keerthikan Tk" userId="805fd0cb96e25d7f" providerId="LiveId" clId="{CDC7B08B-00D5-47FE-8227-B32AC5811AB5}" dt="2018-09-18T18:38:07.351" v="152" actId="478"/>
          <ac:grpSpMkLst>
            <pc:docMk/>
            <pc:sldMk cId="2014988898" sldId="265"/>
            <ac:grpSpMk id="26" creationId="{00000000-0000-0000-0000-000000000000}"/>
          </ac:grpSpMkLst>
        </pc:grpChg>
        <pc:grpChg chg="del mod">
          <ac:chgData name="Keerthikan Tk" userId="805fd0cb96e25d7f" providerId="LiveId" clId="{CDC7B08B-00D5-47FE-8227-B32AC5811AB5}" dt="2018-09-18T18:38:05.576" v="150" actId="478"/>
          <ac:grpSpMkLst>
            <pc:docMk/>
            <pc:sldMk cId="2014988898" sldId="265"/>
            <ac:grpSpMk id="29" creationId="{00000000-0000-0000-0000-000000000000}"/>
          </ac:grpSpMkLst>
        </pc:grpChg>
        <pc:grpChg chg="add mod ord">
          <ac:chgData name="Keerthikan Tk" userId="805fd0cb96e25d7f" providerId="LiveId" clId="{CDC7B08B-00D5-47FE-8227-B32AC5811AB5}" dt="2018-09-18T18:35:23.980" v="89" actId="164"/>
          <ac:grpSpMkLst>
            <pc:docMk/>
            <pc:sldMk cId="2014988898" sldId="265"/>
            <ac:grpSpMk id="41" creationId="{33E0D478-9093-40F8-86D2-92E257C3E08E}"/>
          </ac:grpSpMkLst>
        </pc:grpChg>
        <pc:grpChg chg="add del mod">
          <ac:chgData name="Keerthikan Tk" userId="805fd0cb96e25d7f" providerId="LiveId" clId="{CDC7B08B-00D5-47FE-8227-B32AC5811AB5}" dt="2018-09-18T18:38:32.471" v="155" actId="478"/>
          <ac:grpSpMkLst>
            <pc:docMk/>
            <pc:sldMk cId="2014988898" sldId="265"/>
            <ac:grpSpMk id="42" creationId="{EB02B7FE-755B-4A7E-8CA0-2DF65934FD9E}"/>
          </ac:grpSpMkLst>
        </pc:grpChg>
        <pc:grpChg chg="add mod">
          <ac:chgData name="Keerthikan Tk" userId="805fd0cb96e25d7f" providerId="LiveId" clId="{CDC7B08B-00D5-47FE-8227-B32AC5811AB5}" dt="2018-09-18T18:35:30.486" v="93" actId="571"/>
          <ac:grpSpMkLst>
            <pc:docMk/>
            <pc:sldMk cId="2014988898" sldId="265"/>
            <ac:grpSpMk id="53" creationId="{05DD6137-42E0-431D-A6EB-789D9ADB0DEA}"/>
          </ac:grpSpMkLst>
        </pc:grpChg>
        <pc:grpChg chg="mod">
          <ac:chgData name="Keerthikan Tk" userId="805fd0cb96e25d7f" providerId="LiveId" clId="{CDC7B08B-00D5-47FE-8227-B32AC5811AB5}" dt="2018-09-18T18:35:30.486" v="93" actId="571"/>
          <ac:grpSpMkLst>
            <pc:docMk/>
            <pc:sldMk cId="2014988898" sldId="265"/>
            <ac:grpSpMk id="54" creationId="{E9A1C1AD-FC07-46EF-8D14-4D1100AC9D4A}"/>
          </ac:grpSpMkLst>
        </pc:grpChg>
        <pc:grpChg chg="mod">
          <ac:chgData name="Keerthikan Tk" userId="805fd0cb96e25d7f" providerId="LiveId" clId="{CDC7B08B-00D5-47FE-8227-B32AC5811AB5}" dt="2018-09-18T18:35:30.486" v="93" actId="571"/>
          <ac:grpSpMkLst>
            <pc:docMk/>
            <pc:sldMk cId="2014988898" sldId="265"/>
            <ac:grpSpMk id="55" creationId="{F8B8743C-FC69-43CF-AF45-7994E143B6E0}"/>
          </ac:grpSpMkLst>
        </pc:grpChg>
        <pc:picChg chg="mod">
          <ac:chgData name="Keerthikan Tk" userId="805fd0cb96e25d7f" providerId="LiveId" clId="{CDC7B08B-00D5-47FE-8227-B32AC5811AB5}" dt="2018-09-18T18:30:36.553" v="25" actId="164"/>
          <ac:picMkLst>
            <pc:docMk/>
            <pc:sldMk cId="2014988898" sldId="265"/>
            <ac:picMk id="4" creationId="{00000000-0000-0000-0000-000000000000}"/>
          </ac:picMkLst>
        </pc:picChg>
        <pc:picChg chg="add mod">
          <ac:chgData name="Keerthikan Tk" userId="805fd0cb96e25d7f" providerId="LiveId" clId="{CDC7B08B-00D5-47FE-8227-B32AC5811AB5}" dt="2018-09-18T18:35:08.316" v="84" actId="164"/>
          <ac:picMkLst>
            <pc:docMk/>
            <pc:sldMk cId="2014988898" sldId="265"/>
            <ac:picMk id="5" creationId="{7883464A-AF9D-456D-9F5F-37CB9372D01A}"/>
          </ac:picMkLst>
        </pc:picChg>
        <pc:picChg chg="del topLvl">
          <ac:chgData name="Keerthikan Tk" userId="805fd0cb96e25d7f" providerId="LiveId" clId="{CDC7B08B-00D5-47FE-8227-B32AC5811AB5}" dt="2018-09-18T18:37:02.406" v="131" actId="478"/>
          <ac:picMkLst>
            <pc:docMk/>
            <pc:sldMk cId="2014988898" sldId="265"/>
            <ac:picMk id="21" creationId="{00000000-0000-0000-0000-000000000000}"/>
          </ac:picMkLst>
        </pc:picChg>
        <pc:picChg chg="add del mod">
          <ac:chgData name="Keerthikan Tk" userId="805fd0cb96e25d7f" providerId="LiveId" clId="{CDC7B08B-00D5-47FE-8227-B32AC5811AB5}" dt="2018-09-18T18:37:58.422" v="147" actId="478"/>
          <ac:picMkLst>
            <pc:docMk/>
            <pc:sldMk cId="2014988898" sldId="265"/>
            <ac:picMk id="45" creationId="{FF1E435B-2046-45A7-B35A-10E39171F971}"/>
          </ac:picMkLst>
        </pc:picChg>
        <pc:picChg chg="del topLvl">
          <ac:chgData name="Keerthikan Tk" userId="805fd0cb96e25d7f" providerId="LiveId" clId="{CDC7B08B-00D5-47FE-8227-B32AC5811AB5}" dt="2018-09-18T18:36:26.853" v="102" actId="478"/>
          <ac:picMkLst>
            <pc:docMk/>
            <pc:sldMk cId="2014988898" sldId="265"/>
            <ac:picMk id="1026" creationId="{00000000-0000-0000-0000-000000000000}"/>
          </ac:picMkLst>
        </pc:picChg>
        <pc:picChg chg="add del mod">
          <ac:chgData name="Keerthikan Tk" userId="805fd0cb96e25d7f" providerId="LiveId" clId="{CDC7B08B-00D5-47FE-8227-B32AC5811AB5}" dt="2018-09-18T18:37:28.884" v="138" actId="478"/>
          <ac:picMkLst>
            <pc:docMk/>
            <pc:sldMk cId="2014988898" sldId="265"/>
            <ac:picMk id="1030" creationId="{04C8B4C3-A477-41C7-A19B-26C3BFA4629E}"/>
          </ac:picMkLst>
        </pc:picChg>
        <pc:picChg chg="add mod">
          <ac:chgData name="Keerthikan Tk" userId="805fd0cb96e25d7f" providerId="LiveId" clId="{CDC7B08B-00D5-47FE-8227-B32AC5811AB5}" dt="2018-09-18T18:37:34.075" v="140" actId="1076"/>
          <ac:picMkLst>
            <pc:docMk/>
            <pc:sldMk cId="2014988898" sldId="265"/>
            <ac:picMk id="1032" creationId="{07388CCA-8A46-43FF-83EE-06167FDAF18F}"/>
          </ac:picMkLst>
        </pc:picChg>
        <pc:picChg chg="add mod">
          <ac:chgData name="Keerthikan Tk" userId="805fd0cb96e25d7f" providerId="LiveId" clId="{CDC7B08B-00D5-47FE-8227-B32AC5811AB5}" dt="2018-09-18T18:38:02.939" v="149" actId="1076"/>
          <ac:picMkLst>
            <pc:docMk/>
            <pc:sldMk cId="2014988898" sldId="265"/>
            <ac:picMk id="1034" creationId="{6B1DEA73-ED9D-41AF-BA06-8DEFD23218DD}"/>
          </ac:picMkLst>
        </pc:picChg>
        <pc:picChg chg="mod">
          <ac:chgData name="Keerthikan Tk" userId="805fd0cb96e25d7f" providerId="LiveId" clId="{CDC7B08B-00D5-47FE-8227-B32AC5811AB5}" dt="2018-09-18T18:30:36.553" v="25" actId="164"/>
          <ac:picMkLst>
            <pc:docMk/>
            <pc:sldMk cId="2014988898" sldId="265"/>
            <ac:picMk id="4098" creationId="{00000000-0000-0000-0000-000000000000}"/>
          </ac:picMkLst>
        </pc:picChg>
        <pc:cxnChg chg="mod">
          <ac:chgData name="Keerthikan Tk" userId="805fd0cb96e25d7f" providerId="LiveId" clId="{CDC7B08B-00D5-47FE-8227-B32AC5811AB5}" dt="2018-09-18T18:35:08.316" v="84" actId="164"/>
          <ac:cxnSpMkLst>
            <pc:docMk/>
            <pc:sldMk cId="2014988898" sldId="265"/>
            <ac:cxnSpMk id="12" creationId="{00000000-0000-0000-0000-000000000000}"/>
          </ac:cxnSpMkLst>
        </pc:cxnChg>
        <pc:cxnChg chg="del mod">
          <ac:chgData name="Keerthikan Tk" userId="805fd0cb96e25d7f" providerId="LiveId" clId="{CDC7B08B-00D5-47FE-8227-B32AC5811AB5}" dt="2018-09-18T18:42:11.414" v="194" actId="478"/>
          <ac:cxnSpMkLst>
            <pc:docMk/>
            <pc:sldMk cId="2014988898" sldId="265"/>
            <ac:cxnSpMk id="16" creationId="{00000000-0000-0000-0000-000000000000}"/>
          </ac:cxnSpMkLst>
        </pc:cxnChg>
        <pc:cxnChg chg="del mod">
          <ac:chgData name="Keerthikan Tk" userId="805fd0cb96e25d7f" providerId="LiveId" clId="{CDC7B08B-00D5-47FE-8227-B32AC5811AB5}" dt="2018-09-18T18:30:44.804" v="28" actId="478"/>
          <ac:cxnSpMkLst>
            <pc:docMk/>
            <pc:sldMk cId="2014988898" sldId="265"/>
            <ac:cxnSpMk id="34" creationId="{00000000-0000-0000-0000-000000000000}"/>
          </ac:cxnSpMkLst>
        </pc:cxnChg>
        <pc:cxnChg chg="add mod ord">
          <ac:chgData name="Keerthikan Tk" userId="805fd0cb96e25d7f" providerId="LiveId" clId="{CDC7B08B-00D5-47FE-8227-B32AC5811AB5}" dt="2018-09-18T18:48:10.811" v="307" actId="14100"/>
          <ac:cxnSpMkLst>
            <pc:docMk/>
            <pc:sldMk cId="2014988898" sldId="265"/>
            <ac:cxnSpMk id="62" creationId="{D4F45B55-7F4E-4919-B22B-8B2DE8847948}"/>
          </ac:cxnSpMkLst>
        </pc:cxnChg>
      </pc:sldChg>
      <pc:sldChg chg="addSp delSp modSp add ord">
        <pc:chgData name="Keerthikan Tk" userId="805fd0cb96e25d7f" providerId="LiveId" clId="{CDC7B08B-00D5-47FE-8227-B32AC5811AB5}" dt="2018-09-18T19:30:13.995" v="1075" actId="207"/>
        <pc:sldMkLst>
          <pc:docMk/>
          <pc:sldMk cId="956729701" sldId="266"/>
        </pc:sldMkLst>
        <pc:spChg chg="mod">
          <ac:chgData name="Keerthikan Tk" userId="805fd0cb96e25d7f" providerId="LiveId" clId="{CDC7B08B-00D5-47FE-8227-B32AC5811AB5}" dt="2018-09-18T19:30:13.995" v="1075" actId="207"/>
          <ac:spMkLst>
            <pc:docMk/>
            <pc:sldMk cId="956729701" sldId="266"/>
            <ac:spMk id="2" creationId="{00000000-0000-0000-0000-000000000000}"/>
          </ac:spMkLst>
        </pc:spChg>
        <pc:spChg chg="add mod">
          <ac:chgData name="Keerthikan Tk" userId="805fd0cb96e25d7f" providerId="LiveId" clId="{CDC7B08B-00D5-47FE-8227-B32AC5811AB5}" dt="2018-09-18T18:55:52.818" v="542" actId="1076"/>
          <ac:spMkLst>
            <pc:docMk/>
            <pc:sldMk cId="956729701" sldId="266"/>
            <ac:spMk id="7" creationId="{CE12393B-320F-42E7-A247-63C6B305C0F1}"/>
          </ac:spMkLst>
        </pc:spChg>
        <pc:spChg chg="add del mod ord">
          <ac:chgData name="Keerthikan Tk" userId="805fd0cb96e25d7f" providerId="LiveId" clId="{CDC7B08B-00D5-47FE-8227-B32AC5811AB5}" dt="2018-09-18T19:27:55.404" v="1055" actId="14100"/>
          <ac:spMkLst>
            <pc:docMk/>
            <pc:sldMk cId="956729701" sldId="266"/>
            <ac:spMk id="10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9:22:18.164" v="964" actId="1076"/>
          <ac:spMkLst>
            <pc:docMk/>
            <pc:sldMk cId="956729701" sldId="266"/>
            <ac:spMk id="17" creationId="{00000000-0000-0000-0000-000000000000}"/>
          </ac:spMkLst>
        </pc:spChg>
        <pc:spChg chg="mod topLvl">
          <ac:chgData name="Keerthikan Tk" userId="805fd0cb96e25d7f" providerId="LiveId" clId="{CDC7B08B-00D5-47FE-8227-B32AC5811AB5}" dt="2018-09-18T18:55:16.690" v="527" actId="1076"/>
          <ac:spMkLst>
            <pc:docMk/>
            <pc:sldMk cId="956729701" sldId="266"/>
            <ac:spMk id="33" creationId="{00000000-0000-0000-0000-000000000000}"/>
          </ac:spMkLst>
        </pc:spChg>
        <pc:spChg chg="add mod">
          <ac:chgData name="Keerthikan Tk" userId="805fd0cb96e25d7f" providerId="LiveId" clId="{CDC7B08B-00D5-47FE-8227-B32AC5811AB5}" dt="2018-09-18T18:49:57.909" v="396" actId="20577"/>
          <ac:spMkLst>
            <pc:docMk/>
            <pc:sldMk cId="956729701" sldId="266"/>
            <ac:spMk id="43" creationId="{AFF3CE10-ECB7-4ACA-9BF7-9D92EA44A7EE}"/>
          </ac:spMkLst>
        </pc:spChg>
        <pc:spChg chg="add mod">
          <ac:chgData name="Keerthikan Tk" userId="805fd0cb96e25d7f" providerId="LiveId" clId="{CDC7B08B-00D5-47FE-8227-B32AC5811AB5}" dt="2018-09-18T18:54:21.206" v="456" actId="20577"/>
          <ac:spMkLst>
            <pc:docMk/>
            <pc:sldMk cId="956729701" sldId="266"/>
            <ac:spMk id="44" creationId="{69E080A1-F7D7-4A49-BC80-2824BD80A1F7}"/>
          </ac:spMkLst>
        </pc:spChg>
        <pc:spChg chg="add mod">
          <ac:chgData name="Keerthikan Tk" userId="805fd0cb96e25d7f" providerId="LiveId" clId="{CDC7B08B-00D5-47FE-8227-B32AC5811AB5}" dt="2018-09-18T18:56:00.471" v="546" actId="20577"/>
          <ac:spMkLst>
            <pc:docMk/>
            <pc:sldMk cId="956729701" sldId="266"/>
            <ac:spMk id="45" creationId="{62434B8E-2FAA-4E13-ABE0-888A362E20F0}"/>
          </ac:spMkLst>
        </pc:spChg>
        <pc:spChg chg="add mod">
          <ac:chgData name="Keerthikan Tk" userId="805fd0cb96e25d7f" providerId="LiveId" clId="{CDC7B08B-00D5-47FE-8227-B32AC5811AB5}" dt="2018-09-18T19:26:09.596" v="1034" actId="1076"/>
          <ac:spMkLst>
            <pc:docMk/>
            <pc:sldMk cId="956729701" sldId="266"/>
            <ac:spMk id="46" creationId="{27070968-5A05-469E-A302-413644B46AC5}"/>
          </ac:spMkLst>
        </pc:spChg>
        <pc:spChg chg="add mod">
          <ac:chgData name="Keerthikan Tk" userId="805fd0cb96e25d7f" providerId="LiveId" clId="{CDC7B08B-00D5-47FE-8227-B32AC5811AB5}" dt="2018-09-18T19:23:36.504" v="1006" actId="207"/>
          <ac:spMkLst>
            <pc:docMk/>
            <pc:sldMk cId="956729701" sldId="266"/>
            <ac:spMk id="47" creationId="{E447AC92-BFCB-42F5-BC55-E6824FF8E776}"/>
          </ac:spMkLst>
        </pc:spChg>
        <pc:spChg chg="mod">
          <ac:chgData name="Keerthikan Tk" userId="805fd0cb96e25d7f" providerId="LiveId" clId="{CDC7B08B-00D5-47FE-8227-B32AC5811AB5}" dt="2018-09-18T19:26:46.620" v="1040" actId="1076"/>
          <ac:spMkLst>
            <pc:docMk/>
            <pc:sldMk cId="956729701" sldId="266"/>
            <ac:spMk id="67" creationId="{14934EA5-78E5-483A-A2CB-6676EFDB12BD}"/>
          </ac:spMkLst>
        </pc:spChg>
        <pc:spChg chg="del mod ord">
          <ac:chgData name="Keerthikan Tk" userId="805fd0cb96e25d7f" providerId="LiveId" clId="{CDC7B08B-00D5-47FE-8227-B32AC5811AB5}" dt="2018-09-18T19:15:47.174" v="925" actId="478"/>
          <ac:spMkLst>
            <pc:docMk/>
            <pc:sldMk cId="956729701" sldId="266"/>
            <ac:spMk id="68" creationId="{73295849-E7F2-4C6E-BA51-4DF9FC8E3B75}"/>
          </ac:spMkLst>
        </pc:spChg>
        <pc:grpChg chg="del mod">
          <ac:chgData name="Keerthikan Tk" userId="805fd0cb96e25d7f" providerId="LiveId" clId="{CDC7B08B-00D5-47FE-8227-B32AC5811AB5}" dt="2018-09-18T18:52:49.670" v="441" actId="478"/>
          <ac:grpSpMkLst>
            <pc:docMk/>
            <pc:sldMk cId="956729701" sldId="266"/>
            <ac:grpSpMk id="19" creationId="{00000000-0000-0000-0000-000000000000}"/>
          </ac:grpSpMkLst>
        </pc:grpChg>
        <pc:grpChg chg="del">
          <ac:chgData name="Keerthikan Tk" userId="805fd0cb96e25d7f" providerId="LiveId" clId="{CDC7B08B-00D5-47FE-8227-B32AC5811AB5}" dt="2018-09-18T18:54:30.950" v="458" actId="478"/>
          <ac:grpSpMkLst>
            <pc:docMk/>
            <pc:sldMk cId="956729701" sldId="266"/>
            <ac:grpSpMk id="35" creationId="{00000000-0000-0000-0000-000000000000}"/>
          </ac:grpSpMkLst>
        </pc:grpChg>
        <pc:grpChg chg="del">
          <ac:chgData name="Keerthikan Tk" userId="805fd0cb96e25d7f" providerId="LiveId" clId="{CDC7B08B-00D5-47FE-8227-B32AC5811AB5}" dt="2018-09-18T18:54:35.429" v="461" actId="478"/>
          <ac:grpSpMkLst>
            <pc:docMk/>
            <pc:sldMk cId="956729701" sldId="266"/>
            <ac:grpSpMk id="38" creationId="{00000000-0000-0000-0000-000000000000}"/>
          </ac:grpSpMkLst>
        </pc:grpChg>
        <pc:grpChg chg="mod ord">
          <ac:chgData name="Keerthikan Tk" userId="805fd0cb96e25d7f" providerId="LiveId" clId="{CDC7B08B-00D5-47FE-8227-B32AC5811AB5}" dt="2018-09-18T19:25:09.497" v="1021" actId="14100"/>
          <ac:grpSpMkLst>
            <pc:docMk/>
            <pc:sldMk cId="956729701" sldId="266"/>
            <ac:grpSpMk id="42" creationId="{EB02B7FE-755B-4A7E-8CA0-2DF65934FD9E}"/>
          </ac:grpSpMkLst>
        </pc:grpChg>
        <pc:picChg chg="del topLvl">
          <ac:chgData name="Keerthikan Tk" userId="805fd0cb96e25d7f" providerId="LiveId" clId="{CDC7B08B-00D5-47FE-8227-B32AC5811AB5}" dt="2018-09-18T18:52:49.670" v="441" actId="478"/>
          <ac:picMkLst>
            <pc:docMk/>
            <pc:sldMk cId="956729701" sldId="266"/>
            <ac:picMk id="1028" creationId="{00000000-0000-0000-0000-000000000000}"/>
          </ac:picMkLst>
        </pc:picChg>
        <pc:picChg chg="add del mod">
          <ac:chgData name="Keerthikan Tk" userId="805fd0cb96e25d7f" providerId="LiveId" clId="{CDC7B08B-00D5-47FE-8227-B32AC5811AB5}" dt="2018-09-18T19:20:09.158" v="957" actId="478"/>
          <ac:picMkLst>
            <pc:docMk/>
            <pc:sldMk cId="956729701" sldId="266"/>
            <ac:picMk id="3074" creationId="{293F9E72-A1C0-4485-89D0-27BFB07136FA}"/>
          </ac:picMkLst>
        </pc:picChg>
        <pc:picChg chg="add mod">
          <ac:chgData name="Keerthikan Tk" userId="805fd0cb96e25d7f" providerId="LiveId" clId="{CDC7B08B-00D5-47FE-8227-B32AC5811AB5}" dt="2018-09-18T19:20:28.219" v="962" actId="1076"/>
          <ac:picMkLst>
            <pc:docMk/>
            <pc:sldMk cId="956729701" sldId="266"/>
            <ac:picMk id="3076" creationId="{FCD54E46-5762-4B69-9159-0CE264326752}"/>
          </ac:picMkLst>
        </pc:picChg>
        <pc:picChg chg="add del mod">
          <ac:chgData name="Keerthikan Tk" userId="805fd0cb96e25d7f" providerId="LiveId" clId="{CDC7B08B-00D5-47FE-8227-B32AC5811AB5}" dt="2018-09-18T19:24:50.039" v="1016" actId="478"/>
          <ac:picMkLst>
            <pc:docMk/>
            <pc:sldMk cId="956729701" sldId="266"/>
            <ac:picMk id="3078" creationId="{870FAC9E-5119-445F-821B-DF4000E49DD3}"/>
          </ac:picMkLst>
        </pc:picChg>
        <pc:picChg chg="add mod">
          <ac:chgData name="Keerthikan Tk" userId="805fd0cb96e25d7f" providerId="LiveId" clId="{CDC7B08B-00D5-47FE-8227-B32AC5811AB5}" dt="2018-09-18T19:25:21.564" v="1027" actId="1076"/>
          <ac:picMkLst>
            <pc:docMk/>
            <pc:sldMk cId="956729701" sldId="266"/>
            <ac:picMk id="3080" creationId="{979C30AE-3B83-48DE-A68C-FBE3EFE51A2A}"/>
          </ac:picMkLst>
        </pc:picChg>
        <pc:picChg chg="ord">
          <ac:chgData name="Keerthikan Tk" userId="805fd0cb96e25d7f" providerId="LiveId" clId="{CDC7B08B-00D5-47FE-8227-B32AC5811AB5}" dt="2018-09-18T19:15:17.815" v="923" actId="167"/>
          <ac:picMkLst>
            <pc:docMk/>
            <pc:sldMk cId="956729701" sldId="266"/>
            <ac:picMk id="4098" creationId="{00000000-0000-0000-0000-000000000000}"/>
          </ac:picMkLst>
        </pc:picChg>
        <pc:cxnChg chg="add mod">
          <ac:chgData name="Keerthikan Tk" userId="805fd0cb96e25d7f" providerId="LiveId" clId="{CDC7B08B-00D5-47FE-8227-B32AC5811AB5}" dt="2018-09-18T19:27:43.996" v="1054" actId="14100"/>
          <ac:cxnSpMkLst>
            <pc:docMk/>
            <pc:sldMk cId="956729701" sldId="266"/>
            <ac:cxnSpMk id="9" creationId="{0CAB91E3-3A63-4396-97EB-BA1545631014}"/>
          </ac:cxnSpMkLst>
        </pc:cxnChg>
        <pc:cxnChg chg="add mod">
          <ac:chgData name="Keerthikan Tk" userId="805fd0cb96e25d7f" providerId="LiveId" clId="{CDC7B08B-00D5-47FE-8227-B32AC5811AB5}" dt="2018-09-18T18:50:13.883" v="397" actId="1076"/>
          <ac:cxnSpMkLst>
            <pc:docMk/>
            <pc:sldMk cId="956729701" sldId="266"/>
            <ac:cxnSpMk id="34" creationId="{5FB769DF-CD19-43C5-8513-FC120DB52B88}"/>
          </ac:cxnSpMkLst>
        </pc:cxnChg>
        <pc:cxnChg chg="add mod">
          <ac:chgData name="Keerthikan Tk" userId="805fd0cb96e25d7f" providerId="LiveId" clId="{CDC7B08B-00D5-47FE-8227-B32AC5811AB5}" dt="2018-09-18T19:27:37.079" v="1052" actId="1582"/>
          <ac:cxnSpMkLst>
            <pc:docMk/>
            <pc:sldMk cId="956729701" sldId="266"/>
            <ac:cxnSpMk id="48" creationId="{7ABA10B6-500F-4E8E-8435-25C976F84855}"/>
          </ac:cxnSpMkLst>
        </pc:cxnChg>
        <pc:cxnChg chg="mod ord">
          <ac:chgData name="Keerthikan Tk" userId="805fd0cb96e25d7f" providerId="LiveId" clId="{CDC7B08B-00D5-47FE-8227-B32AC5811AB5}" dt="2018-09-18T19:28:16.858" v="1057" actId="166"/>
          <ac:cxnSpMkLst>
            <pc:docMk/>
            <pc:sldMk cId="956729701" sldId="266"/>
            <ac:cxnSpMk id="62" creationId="{D4F45B55-7F4E-4919-B22B-8B2DE8847948}"/>
          </ac:cxnSpMkLst>
        </pc:cxnChg>
      </pc:sldChg>
      <pc:sldChg chg="addSp delSp modSp add">
        <pc:chgData name="Keerthikan Tk" userId="805fd0cb96e25d7f" providerId="LiveId" clId="{CDC7B08B-00D5-47FE-8227-B32AC5811AB5}" dt="2018-09-18T19:30:20.557" v="1076" actId="207"/>
        <pc:sldMkLst>
          <pc:docMk/>
          <pc:sldMk cId="1872643064" sldId="267"/>
        </pc:sldMkLst>
        <pc:spChg chg="mod">
          <ac:chgData name="Keerthikan Tk" userId="805fd0cb96e25d7f" providerId="LiveId" clId="{CDC7B08B-00D5-47FE-8227-B32AC5811AB5}" dt="2018-09-18T19:30:20.557" v="1076" actId="207"/>
          <ac:spMkLst>
            <pc:docMk/>
            <pc:sldMk cId="1872643064" sldId="267"/>
            <ac:spMk id="2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9:29:34.380" v="1070" actId="14100"/>
          <ac:spMkLst>
            <pc:docMk/>
            <pc:sldMk cId="1872643064" sldId="267"/>
            <ac:spMk id="10" creationId="{00000000-0000-0000-0000-000000000000}"/>
          </ac:spMkLst>
        </pc:spChg>
        <pc:spChg chg="del mod">
          <ac:chgData name="Keerthikan Tk" userId="805fd0cb96e25d7f" providerId="LiveId" clId="{CDC7B08B-00D5-47FE-8227-B32AC5811AB5}" dt="2018-09-18T19:07:35.703" v="792" actId="478"/>
          <ac:spMkLst>
            <pc:docMk/>
            <pc:sldMk cId="1872643064" sldId="267"/>
            <ac:spMk id="17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51:46.358" v="430" actId="20577"/>
          <ac:spMkLst>
            <pc:docMk/>
            <pc:sldMk cId="1872643064" sldId="267"/>
            <ac:spMk id="33" creationId="{00000000-0000-0000-0000-000000000000}"/>
          </ac:spMkLst>
        </pc:spChg>
        <pc:spChg chg="mod">
          <ac:chgData name="Keerthikan Tk" userId="805fd0cb96e25d7f" providerId="LiveId" clId="{CDC7B08B-00D5-47FE-8227-B32AC5811AB5}" dt="2018-09-18T18:51:31.176" v="418" actId="20577"/>
          <ac:spMkLst>
            <pc:docMk/>
            <pc:sldMk cId="1872643064" sldId="267"/>
            <ac:spMk id="37" creationId="{00000000-0000-0000-0000-000000000000}"/>
          </ac:spMkLst>
        </pc:spChg>
        <pc:spChg chg="del mod">
          <ac:chgData name="Keerthikan Tk" userId="805fd0cb96e25d7f" providerId="LiveId" clId="{CDC7B08B-00D5-47FE-8227-B32AC5811AB5}" dt="2018-09-18T19:00:15.174" v="587" actId="478"/>
          <ac:spMkLst>
            <pc:docMk/>
            <pc:sldMk cId="1872643064" sldId="267"/>
            <ac:spMk id="40" creationId="{00000000-0000-0000-0000-000000000000}"/>
          </ac:spMkLst>
        </pc:spChg>
        <pc:spChg chg="add del mod topLvl">
          <ac:chgData name="Keerthikan Tk" userId="805fd0cb96e25d7f" providerId="LiveId" clId="{CDC7B08B-00D5-47FE-8227-B32AC5811AB5}" dt="2018-09-18T19:13:12.228" v="849" actId="1076"/>
          <ac:spMkLst>
            <pc:docMk/>
            <pc:sldMk cId="1872643064" sldId="267"/>
            <ac:spMk id="44" creationId="{E95D2664-2439-4D7D-AFDF-7212570A0B9C}"/>
          </ac:spMkLst>
        </pc:spChg>
        <pc:spChg chg="add del mod topLvl">
          <ac:chgData name="Keerthikan Tk" userId="805fd0cb96e25d7f" providerId="LiveId" clId="{CDC7B08B-00D5-47FE-8227-B32AC5811AB5}" dt="2018-09-18T19:13:15.516" v="850" actId="1076"/>
          <ac:spMkLst>
            <pc:docMk/>
            <pc:sldMk cId="1872643064" sldId="267"/>
            <ac:spMk id="45" creationId="{C1E19F2D-82EB-44FB-BE00-0EE6434C49BE}"/>
          </ac:spMkLst>
        </pc:spChg>
        <pc:spChg chg="add mod topLvl">
          <ac:chgData name="Keerthikan Tk" userId="805fd0cb96e25d7f" providerId="LiveId" clId="{CDC7B08B-00D5-47FE-8227-B32AC5811AB5}" dt="2018-09-18T19:11:15.875" v="823" actId="1076"/>
          <ac:spMkLst>
            <pc:docMk/>
            <pc:sldMk cId="1872643064" sldId="267"/>
            <ac:spMk id="47" creationId="{507EEF67-D1BE-4FC2-A67B-AFCDAFD192E6}"/>
          </ac:spMkLst>
        </pc:spChg>
        <pc:spChg chg="add mod topLvl">
          <ac:chgData name="Keerthikan Tk" userId="805fd0cb96e25d7f" providerId="LiveId" clId="{CDC7B08B-00D5-47FE-8227-B32AC5811AB5}" dt="2018-09-18T19:11:20.876" v="825" actId="1076"/>
          <ac:spMkLst>
            <pc:docMk/>
            <pc:sldMk cId="1872643064" sldId="267"/>
            <ac:spMk id="48" creationId="{E59A2603-D5EC-4D55-900D-4962F25DE9B2}"/>
          </ac:spMkLst>
        </pc:spChg>
        <pc:spChg chg="add mod">
          <ac:chgData name="Keerthikan Tk" userId="805fd0cb96e25d7f" providerId="LiveId" clId="{CDC7B08B-00D5-47FE-8227-B32AC5811AB5}" dt="2018-09-18T19:12:20.787" v="834" actId="1076"/>
          <ac:spMkLst>
            <pc:docMk/>
            <pc:sldMk cId="1872643064" sldId="267"/>
            <ac:spMk id="49" creationId="{601F9544-36E3-4800-8EDF-D75D19778BE5}"/>
          </ac:spMkLst>
        </pc:spChg>
        <pc:spChg chg="add mod topLvl">
          <ac:chgData name="Keerthikan Tk" userId="805fd0cb96e25d7f" providerId="LiveId" clId="{CDC7B08B-00D5-47FE-8227-B32AC5811AB5}" dt="2018-09-18T19:11:09.779" v="821" actId="1076"/>
          <ac:spMkLst>
            <pc:docMk/>
            <pc:sldMk cId="1872643064" sldId="267"/>
            <ac:spMk id="52" creationId="{A1E64E21-5983-43C6-858D-B8E129B21A46}"/>
          </ac:spMkLst>
        </pc:spChg>
        <pc:spChg chg="add mod topLvl">
          <ac:chgData name="Keerthikan Tk" userId="805fd0cb96e25d7f" providerId="LiveId" clId="{CDC7B08B-00D5-47FE-8227-B32AC5811AB5}" dt="2018-09-18T19:12:57.451" v="844" actId="1076"/>
          <ac:spMkLst>
            <pc:docMk/>
            <pc:sldMk cId="1872643064" sldId="267"/>
            <ac:spMk id="53" creationId="{4C9BFE0B-E631-40B3-BEBD-3F298B7DAF8B}"/>
          </ac:spMkLst>
        </pc:spChg>
        <pc:spChg chg="add mod">
          <ac:chgData name="Keerthikan Tk" userId="805fd0cb96e25d7f" providerId="LiveId" clId="{CDC7B08B-00D5-47FE-8227-B32AC5811AB5}" dt="2018-09-18T19:12:38.975" v="839" actId="1076"/>
          <ac:spMkLst>
            <pc:docMk/>
            <pc:sldMk cId="1872643064" sldId="267"/>
            <ac:spMk id="54" creationId="{AEF6CE9D-1AFB-4037-B5E7-0E1ACAD885AD}"/>
          </ac:spMkLst>
        </pc:spChg>
        <pc:spChg chg="add mod">
          <ac:chgData name="Keerthikan Tk" userId="805fd0cb96e25d7f" providerId="LiveId" clId="{CDC7B08B-00D5-47FE-8227-B32AC5811AB5}" dt="2018-09-18T19:13:27.795" v="853" actId="1076"/>
          <ac:spMkLst>
            <pc:docMk/>
            <pc:sldMk cId="1872643064" sldId="267"/>
            <ac:spMk id="57" creationId="{C29C2A5B-A583-4310-87E4-3B45C94F4853}"/>
          </ac:spMkLst>
        </pc:spChg>
        <pc:spChg chg="add mod">
          <ac:chgData name="Keerthikan Tk" userId="805fd0cb96e25d7f" providerId="LiveId" clId="{CDC7B08B-00D5-47FE-8227-B32AC5811AB5}" dt="2018-09-18T19:13:48.491" v="859" actId="1076"/>
          <ac:spMkLst>
            <pc:docMk/>
            <pc:sldMk cId="1872643064" sldId="267"/>
            <ac:spMk id="58" creationId="{936DD5FA-8C7C-480A-8400-59F416EE2670}"/>
          </ac:spMkLst>
        </pc:spChg>
        <pc:spChg chg="add mod">
          <ac:chgData name="Keerthikan Tk" userId="805fd0cb96e25d7f" providerId="LiveId" clId="{CDC7B08B-00D5-47FE-8227-B32AC5811AB5}" dt="2018-09-18T19:13:51.747" v="860" actId="1076"/>
          <ac:spMkLst>
            <pc:docMk/>
            <pc:sldMk cId="1872643064" sldId="267"/>
            <ac:spMk id="59" creationId="{466BE14D-11CB-4ABC-A9B5-E63AC5E8EF14}"/>
          </ac:spMkLst>
        </pc:spChg>
        <pc:spChg chg="del mod">
          <ac:chgData name="Keerthikan Tk" userId="805fd0cb96e25d7f" providerId="LiveId" clId="{CDC7B08B-00D5-47FE-8227-B32AC5811AB5}" dt="2018-09-18T19:29:09.544" v="1065" actId="478"/>
          <ac:spMkLst>
            <pc:docMk/>
            <pc:sldMk cId="1872643064" sldId="267"/>
            <ac:spMk id="67" creationId="{14934EA5-78E5-483A-A2CB-6676EFDB12BD}"/>
          </ac:spMkLst>
        </pc:spChg>
        <pc:spChg chg="del mod">
          <ac:chgData name="Keerthikan Tk" userId="805fd0cb96e25d7f" providerId="LiveId" clId="{CDC7B08B-00D5-47FE-8227-B32AC5811AB5}" dt="2018-09-18T19:29:08.952" v="1064" actId="478"/>
          <ac:spMkLst>
            <pc:docMk/>
            <pc:sldMk cId="1872643064" sldId="267"/>
            <ac:spMk id="68" creationId="{73295849-E7F2-4C6E-BA51-4DF9FC8E3B75}"/>
          </ac:spMkLst>
        </pc:spChg>
        <pc:spChg chg="add mod">
          <ac:chgData name="Keerthikan Tk" userId="805fd0cb96e25d7f" providerId="LiveId" clId="{CDC7B08B-00D5-47FE-8227-B32AC5811AB5}" dt="2018-09-18T19:14:25.771" v="913" actId="1076"/>
          <ac:spMkLst>
            <pc:docMk/>
            <pc:sldMk cId="1872643064" sldId="267"/>
            <ac:spMk id="71" creationId="{F5318B9E-6A00-4473-A65D-E19F015590B4}"/>
          </ac:spMkLst>
        </pc:spChg>
        <pc:spChg chg="add">
          <ac:chgData name="Keerthikan Tk" userId="805fd0cb96e25d7f" providerId="LiveId" clId="{CDC7B08B-00D5-47FE-8227-B32AC5811AB5}" dt="2018-09-18T19:29:26.788" v="1068"/>
          <ac:spMkLst>
            <pc:docMk/>
            <pc:sldMk cId="1872643064" sldId="267"/>
            <ac:spMk id="75" creationId="{AF6BA634-A467-43E2-B154-E0A99D39970F}"/>
          </ac:spMkLst>
        </pc:spChg>
        <pc:spChg chg="add">
          <ac:chgData name="Keerthikan Tk" userId="805fd0cb96e25d7f" providerId="LiveId" clId="{CDC7B08B-00D5-47FE-8227-B32AC5811AB5}" dt="2018-09-18T19:29:26.788" v="1068"/>
          <ac:spMkLst>
            <pc:docMk/>
            <pc:sldMk cId="1872643064" sldId="267"/>
            <ac:spMk id="76" creationId="{7E1DECD8-3B42-4761-9F4D-2F1D8B1927A1}"/>
          </ac:spMkLst>
        </pc:spChg>
        <pc:spChg chg="add">
          <ac:chgData name="Keerthikan Tk" userId="805fd0cb96e25d7f" providerId="LiveId" clId="{CDC7B08B-00D5-47FE-8227-B32AC5811AB5}" dt="2018-09-18T19:29:26.788" v="1068"/>
          <ac:spMkLst>
            <pc:docMk/>
            <pc:sldMk cId="1872643064" sldId="267"/>
            <ac:spMk id="77" creationId="{C44CA04D-1F66-4B69-AA54-11EC74E86BF9}"/>
          </ac:spMkLst>
        </pc:spChg>
        <pc:grpChg chg="del mod">
          <ac:chgData name="Keerthikan Tk" userId="805fd0cb96e25d7f" providerId="LiveId" clId="{CDC7B08B-00D5-47FE-8227-B32AC5811AB5}" dt="2018-09-18T19:05:53.271" v="750" actId="478"/>
          <ac:grpSpMkLst>
            <pc:docMk/>
            <pc:sldMk cId="1872643064" sldId="267"/>
            <ac:grpSpMk id="19" creationId="{00000000-0000-0000-0000-000000000000}"/>
          </ac:grpSpMkLst>
        </pc:grpChg>
        <pc:grpChg chg="add del mod">
          <ac:chgData name="Keerthikan Tk" userId="805fd0cb96e25d7f" providerId="LiveId" clId="{CDC7B08B-00D5-47FE-8227-B32AC5811AB5}" dt="2018-09-18T19:10:21.042" v="809" actId="165"/>
          <ac:grpSpMkLst>
            <pc:docMk/>
            <pc:sldMk cId="1872643064" sldId="267"/>
            <ac:grpSpMk id="21" creationId="{4F50E6E4-B4FE-4D61-9C9E-35EDAA07C7E8}"/>
          </ac:grpSpMkLst>
        </pc:grpChg>
        <pc:grpChg chg="add del mod">
          <ac:chgData name="Keerthikan Tk" userId="805fd0cb96e25d7f" providerId="LiveId" clId="{CDC7B08B-00D5-47FE-8227-B32AC5811AB5}" dt="2018-09-18T18:59:30.598" v="578" actId="478"/>
          <ac:grpSpMkLst>
            <pc:docMk/>
            <pc:sldMk cId="1872643064" sldId="267"/>
            <ac:grpSpMk id="35" creationId="{00000000-0000-0000-0000-000000000000}"/>
          </ac:grpSpMkLst>
        </pc:grpChg>
        <pc:grpChg chg="add del mod">
          <ac:chgData name="Keerthikan Tk" userId="805fd0cb96e25d7f" providerId="LiveId" clId="{CDC7B08B-00D5-47FE-8227-B32AC5811AB5}" dt="2018-09-18T18:59:44.813" v="584"/>
          <ac:grpSpMkLst>
            <pc:docMk/>
            <pc:sldMk cId="1872643064" sldId="267"/>
            <ac:grpSpMk id="38" creationId="{00000000-0000-0000-0000-000000000000}"/>
          </ac:grpSpMkLst>
        </pc:grpChg>
        <pc:picChg chg="add mod topLvl">
          <ac:chgData name="Keerthikan Tk" userId="805fd0cb96e25d7f" providerId="LiveId" clId="{CDC7B08B-00D5-47FE-8227-B32AC5811AB5}" dt="2018-09-18T19:12:31.163" v="837" actId="14100"/>
          <ac:picMkLst>
            <pc:docMk/>
            <pc:sldMk cId="1872643064" sldId="267"/>
            <ac:picMk id="15" creationId="{1B3BDAD1-1BA6-4FAC-8BB1-9E50867F3E69}"/>
          </ac:picMkLst>
        </pc:picChg>
        <pc:picChg chg="add mod topLvl">
          <ac:chgData name="Keerthikan Tk" userId="805fd0cb96e25d7f" providerId="LiveId" clId="{CDC7B08B-00D5-47FE-8227-B32AC5811AB5}" dt="2018-09-18T19:13:41.059" v="858" actId="1076"/>
          <ac:picMkLst>
            <pc:docMk/>
            <pc:sldMk cId="1872643064" sldId="267"/>
            <ac:picMk id="20" creationId="{F56D2A3E-F1A7-41B6-A08A-CEA88A32F7AF}"/>
          </ac:picMkLst>
        </pc:picChg>
        <pc:picChg chg="del mod">
          <ac:chgData name="Keerthikan Tk" userId="805fd0cb96e25d7f" providerId="LiveId" clId="{CDC7B08B-00D5-47FE-8227-B32AC5811AB5}" dt="2018-09-18T18:59:44.813" v="584"/>
          <ac:picMkLst>
            <pc:docMk/>
            <pc:sldMk cId="1872643064" sldId="267"/>
            <ac:picMk id="39" creationId="{00000000-0000-0000-0000-000000000000}"/>
          </ac:picMkLst>
        </pc:picChg>
        <pc:picChg chg="add mod ord topLvl">
          <ac:chgData name="Keerthikan Tk" userId="805fd0cb96e25d7f" providerId="LiveId" clId="{CDC7B08B-00D5-47FE-8227-B32AC5811AB5}" dt="2018-09-18T19:12:28.723" v="836" actId="14100"/>
          <ac:picMkLst>
            <pc:docMk/>
            <pc:sldMk cId="1872643064" sldId="267"/>
            <ac:picMk id="46" creationId="{E84613BC-5484-48B2-A3C0-0A9F85994827}"/>
          </ac:picMkLst>
        </pc:picChg>
        <pc:picChg chg="add mod">
          <ac:chgData name="Keerthikan Tk" userId="805fd0cb96e25d7f" providerId="LiveId" clId="{CDC7B08B-00D5-47FE-8227-B32AC5811AB5}" dt="2018-09-18T19:13:55.203" v="861" actId="1076"/>
          <ac:picMkLst>
            <pc:docMk/>
            <pc:sldMk cId="1872643064" sldId="267"/>
            <ac:picMk id="63" creationId="{342F11A1-2DEB-4A3A-B947-9E9632A2D941}"/>
          </ac:picMkLst>
        </pc:picChg>
        <pc:picChg chg="add mod">
          <ac:chgData name="Keerthikan Tk" userId="805fd0cb96e25d7f" providerId="LiveId" clId="{CDC7B08B-00D5-47FE-8227-B32AC5811AB5}" dt="2018-09-18T19:13:57.891" v="862" actId="1076"/>
          <ac:picMkLst>
            <pc:docMk/>
            <pc:sldMk cId="1872643064" sldId="267"/>
            <ac:picMk id="64" creationId="{C4CE295B-0EAD-4BC0-97B7-F53F8310DB75}"/>
          </ac:picMkLst>
        </pc:picChg>
        <pc:picChg chg="add">
          <ac:chgData name="Keerthikan Tk" userId="805fd0cb96e25d7f" providerId="LiveId" clId="{CDC7B08B-00D5-47FE-8227-B32AC5811AB5}" dt="2018-09-18T19:29:46.140" v="1071"/>
          <ac:picMkLst>
            <pc:docMk/>
            <pc:sldMk cId="1872643064" sldId="267"/>
            <ac:picMk id="80" creationId="{300A30FF-2C66-4814-9922-04AAC9F3385D}"/>
          </ac:picMkLst>
        </pc:picChg>
        <pc:cxnChg chg="add mod">
          <ac:chgData name="Keerthikan Tk" userId="805fd0cb96e25d7f" providerId="LiveId" clId="{CDC7B08B-00D5-47FE-8227-B32AC5811AB5}" dt="2018-09-18T19:12:47.267" v="842" actId="14100"/>
          <ac:cxnSpMkLst>
            <pc:docMk/>
            <pc:sldMk cId="1872643064" sldId="267"/>
            <ac:cxnSpMk id="50" creationId="{7AA3DB75-C460-4DF6-8044-B6E05368662A}"/>
          </ac:cxnSpMkLst>
        </pc:cxnChg>
        <pc:cxnChg chg="add mod">
          <ac:chgData name="Keerthikan Tk" userId="805fd0cb96e25d7f" providerId="LiveId" clId="{CDC7B08B-00D5-47FE-8227-B32AC5811AB5}" dt="2018-09-18T19:12:44.028" v="841" actId="14100"/>
          <ac:cxnSpMkLst>
            <pc:docMk/>
            <pc:sldMk cId="1872643064" sldId="267"/>
            <ac:cxnSpMk id="55" creationId="{C329FA2D-963D-4B13-8DD0-738BDE9302F3}"/>
          </ac:cxnSpMkLst>
        </pc:cxnChg>
        <pc:cxnChg chg="add mod">
          <ac:chgData name="Keerthikan Tk" userId="805fd0cb96e25d7f" providerId="LiveId" clId="{CDC7B08B-00D5-47FE-8227-B32AC5811AB5}" dt="2018-09-18T19:13:34.275" v="855" actId="14100"/>
          <ac:cxnSpMkLst>
            <pc:docMk/>
            <pc:sldMk cId="1872643064" sldId="267"/>
            <ac:cxnSpMk id="56" creationId="{C4B314D1-F84A-4B8A-A532-683A8513E22C}"/>
          </ac:cxnSpMkLst>
        </pc:cxnChg>
        <pc:cxnChg chg="del">
          <ac:chgData name="Keerthikan Tk" userId="805fd0cb96e25d7f" providerId="LiveId" clId="{CDC7B08B-00D5-47FE-8227-B32AC5811AB5}" dt="2018-09-18T19:29:10.311" v="1066" actId="478"/>
          <ac:cxnSpMkLst>
            <pc:docMk/>
            <pc:sldMk cId="1872643064" sldId="267"/>
            <ac:cxnSpMk id="62" creationId="{D4F45B55-7F4E-4919-B22B-8B2DE8847948}"/>
          </ac:cxnSpMkLst>
        </pc:cxnChg>
        <pc:cxnChg chg="add mod">
          <ac:chgData name="Keerthikan Tk" userId="805fd0cb96e25d7f" providerId="LiveId" clId="{CDC7B08B-00D5-47FE-8227-B32AC5811AB5}" dt="2018-09-18T19:14:31.835" v="916" actId="14100"/>
          <ac:cxnSpMkLst>
            <pc:docMk/>
            <pc:sldMk cId="1872643064" sldId="267"/>
            <ac:cxnSpMk id="72" creationId="{23D16A3F-DCC6-48AB-9664-C4FE41B9802A}"/>
          </ac:cxnSpMkLst>
        </pc:cxnChg>
        <pc:cxnChg chg="add">
          <ac:chgData name="Keerthikan Tk" userId="805fd0cb96e25d7f" providerId="LiveId" clId="{CDC7B08B-00D5-47FE-8227-B32AC5811AB5}" dt="2018-09-18T19:29:26.788" v="1068"/>
          <ac:cxnSpMkLst>
            <pc:docMk/>
            <pc:sldMk cId="1872643064" sldId="267"/>
            <ac:cxnSpMk id="78" creationId="{FA9CE852-2D34-4455-84D6-C15104332032}"/>
          </ac:cxnSpMkLst>
        </pc:cxnChg>
        <pc:cxnChg chg="add">
          <ac:chgData name="Keerthikan Tk" userId="805fd0cb96e25d7f" providerId="LiveId" clId="{CDC7B08B-00D5-47FE-8227-B32AC5811AB5}" dt="2018-09-18T19:29:26.788" v="1068"/>
          <ac:cxnSpMkLst>
            <pc:docMk/>
            <pc:sldMk cId="1872643064" sldId="267"/>
            <ac:cxnSpMk id="79" creationId="{F6CAA4D1-0BEA-4C76-8EE1-D49319F2BA8A}"/>
          </ac:cxnSpMkLst>
        </pc:cxnChg>
      </pc:sldChg>
      <pc:sldChg chg="delSp add del">
        <pc:chgData name="Keerthikan Tk" userId="805fd0cb96e25d7f" providerId="LiveId" clId="{CDC7B08B-00D5-47FE-8227-B32AC5811AB5}" dt="2018-09-18T19:29:24.116" v="1067" actId="2696"/>
        <pc:sldMkLst>
          <pc:docMk/>
          <pc:sldMk cId="529419066" sldId="268"/>
        </pc:sldMkLst>
        <pc:spChg chg="del">
          <ac:chgData name="Keerthikan Tk" userId="805fd0cb96e25d7f" providerId="LiveId" clId="{CDC7B08B-00D5-47FE-8227-B32AC5811AB5}" dt="2018-09-18T19:28:45.320" v="1059" actId="478"/>
          <ac:spMkLst>
            <pc:docMk/>
            <pc:sldMk cId="529419066" sldId="268"/>
            <ac:spMk id="10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9:28:48.571" v="1061" actId="478"/>
          <ac:spMkLst>
            <pc:docMk/>
            <pc:sldMk cId="529419066" sldId="268"/>
            <ac:spMk id="17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9:28:47.704" v="1060" actId="478"/>
          <ac:spMkLst>
            <pc:docMk/>
            <pc:sldMk cId="529419066" sldId="268"/>
            <ac:spMk id="33" creationId="{00000000-0000-0000-0000-000000000000}"/>
          </ac:spMkLst>
        </pc:spChg>
        <pc:spChg chg="del">
          <ac:chgData name="Keerthikan Tk" userId="805fd0cb96e25d7f" providerId="LiveId" clId="{CDC7B08B-00D5-47FE-8227-B32AC5811AB5}" dt="2018-09-18T19:28:49.736" v="1062" actId="478"/>
          <ac:spMkLst>
            <pc:docMk/>
            <pc:sldMk cId="529419066" sldId="268"/>
            <ac:spMk id="44" creationId="{69E080A1-F7D7-4A49-BC80-2824BD80A1F7}"/>
          </ac:spMkLst>
        </pc:spChg>
      </pc:sldChg>
    </pc:docChg>
  </pc:docChgLst>
  <pc:docChgLst>
    <pc:chgData name="Keerthikan Tk" userId="805fd0cb96e25d7f" providerId="LiveId" clId="{56055D98-2C18-4EA6-BAAA-9E3DCB2AE005}"/>
    <pc:docChg chg="modSld">
      <pc:chgData name="Keerthikan Tk" userId="805fd0cb96e25d7f" providerId="LiveId" clId="{56055D98-2C18-4EA6-BAAA-9E3DCB2AE005}" dt="2018-09-18T19:36:10.145" v="42" actId="1038"/>
      <pc:docMkLst>
        <pc:docMk/>
      </pc:docMkLst>
      <pc:sldChg chg="modSp">
        <pc:chgData name="Keerthikan Tk" userId="805fd0cb96e25d7f" providerId="LiveId" clId="{56055D98-2C18-4EA6-BAAA-9E3DCB2AE005}" dt="2018-09-18T19:34:01.451" v="4" actId="20577"/>
        <pc:sldMkLst>
          <pc:docMk/>
          <pc:sldMk cId="956729701" sldId="266"/>
        </pc:sldMkLst>
        <pc:spChg chg="mod">
          <ac:chgData name="Keerthikan Tk" userId="805fd0cb96e25d7f" providerId="LiveId" clId="{56055D98-2C18-4EA6-BAAA-9E3DCB2AE005}" dt="2018-09-18T19:34:01.451" v="4" actId="20577"/>
          <ac:spMkLst>
            <pc:docMk/>
            <pc:sldMk cId="956729701" sldId="266"/>
            <ac:spMk id="43" creationId="{AFF3CE10-ECB7-4ACA-9BF7-9D92EA44A7EE}"/>
          </ac:spMkLst>
        </pc:spChg>
      </pc:sldChg>
      <pc:sldChg chg="modSp">
        <pc:chgData name="Keerthikan Tk" userId="805fd0cb96e25d7f" providerId="LiveId" clId="{56055D98-2C18-4EA6-BAAA-9E3DCB2AE005}" dt="2018-09-18T19:36:10.145" v="42" actId="1038"/>
        <pc:sldMkLst>
          <pc:docMk/>
          <pc:sldMk cId="1872643064" sldId="267"/>
        </pc:sldMkLst>
        <pc:cxnChg chg="mod">
          <ac:chgData name="Keerthikan Tk" userId="805fd0cb96e25d7f" providerId="LiveId" clId="{56055D98-2C18-4EA6-BAAA-9E3DCB2AE005}" dt="2018-09-18T19:36:10.145" v="42" actId="1038"/>
          <ac:cxnSpMkLst>
            <pc:docMk/>
            <pc:sldMk cId="1872643064" sldId="267"/>
            <ac:cxnSpMk id="79" creationId="{F6CAA4D1-0BEA-4C76-8EE1-D49319F2BA8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5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2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96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1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4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92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45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4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ED67-DEDD-40B4-9E8E-458EA70B38D5}" type="datetimeFigureOut">
              <a:rPr lang="en-GB" smtClean="0"/>
              <a:t>18/09/2018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5975-397B-410A-9730-178B97B06B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042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7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B02B7FE-755B-4A7E-8CA0-2DF65934FD9E}"/>
              </a:ext>
            </a:extLst>
          </p:cNvPr>
          <p:cNvGrpSpPr/>
          <p:nvPr/>
        </p:nvGrpSpPr>
        <p:grpSpPr>
          <a:xfrm>
            <a:off x="338710" y="750212"/>
            <a:ext cx="8697786" cy="5847140"/>
            <a:chOff x="338710" y="750212"/>
            <a:chExt cx="8697786" cy="58471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40A2A4-1452-45A8-91FC-6BFC6FD28865}"/>
                </a:ext>
              </a:extLst>
            </p:cNvPr>
            <p:cNvGrpSpPr/>
            <p:nvPr/>
          </p:nvGrpSpPr>
          <p:grpSpPr>
            <a:xfrm>
              <a:off x="338710" y="750212"/>
              <a:ext cx="8697786" cy="5847140"/>
              <a:chOff x="683566" y="1512798"/>
              <a:chExt cx="7776865" cy="4464496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6" y="1512798"/>
                <a:ext cx="7776865" cy="4464496"/>
              </a:xfrm>
              <a:prstGeom prst="rect">
                <a:avLst/>
              </a:prstGeom>
            </p:spPr>
          </p:pic>
          <p:pic>
            <p:nvPicPr>
              <p:cNvPr id="4098" name="Picture 2" descr="Q:\TBZ\M118 - Java\# Flash Cards Project\build 9.june\wallpaper19201080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672" y="1824932"/>
                <a:ext cx="7647752" cy="4052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E0D478-9093-40F8-86D2-92E257C3E08E}"/>
                </a:ext>
              </a:extLst>
            </p:cNvPr>
            <p:cNvGrpSpPr/>
            <p:nvPr/>
          </p:nvGrpSpPr>
          <p:grpSpPr>
            <a:xfrm>
              <a:off x="412790" y="1159000"/>
              <a:ext cx="2739403" cy="5307338"/>
              <a:chOff x="412790" y="1159000"/>
              <a:chExt cx="2739403" cy="530733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12790" y="1159000"/>
                <a:ext cx="2739403" cy="5307338"/>
              </a:xfrm>
              <a:prstGeom prst="roundRect">
                <a:avLst>
                  <a:gd name="adj" fmla="val 255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510784" y="1545686"/>
                <a:ext cx="2509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0784" y="1207132"/>
                <a:ext cx="11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Contact List</a:t>
                </a:r>
              </a:p>
            </p:txBody>
          </p:sp>
          <p:pic>
            <p:nvPicPr>
              <p:cNvPr id="5" name="Picture 2" descr="Image result for Add icon">
                <a:extLst>
                  <a:ext uri="{FF2B5EF4-FFF2-40B4-BE49-F238E27FC236}">
                    <a16:creationId xmlns:a16="http://schemas.microsoft.com/office/drawing/2014/main" id="{7883464A-AF9D-456D-9F5F-37CB9372D0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1537" y="1266844"/>
                <a:ext cx="248063" cy="248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099" y="46088"/>
            <a:ext cx="2004764" cy="333149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P2P Chat – Mock Up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12360" y="5994784"/>
            <a:ext cx="992930" cy="32925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Send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34265" y="1578640"/>
            <a:ext cx="5658214" cy="427383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896712" y="2493686"/>
            <a:ext cx="28296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Messages are shown here (</a:t>
            </a:r>
            <a:r>
              <a:rPr lang="en-GB" sz="1600" dirty="0" err="1"/>
              <a:t>asc</a:t>
            </a:r>
            <a:r>
              <a:rPr lang="en-GB" sz="1600" dirty="0"/>
              <a:t>):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Time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Message</a:t>
            </a:r>
          </a:p>
          <a:p>
            <a:endParaRPr lang="en-GB" sz="1600" dirty="0"/>
          </a:p>
          <a:p>
            <a:r>
              <a:rPr lang="en-GB" sz="1600" dirty="0"/>
              <a:t>Left: Friend’s message</a:t>
            </a:r>
          </a:p>
          <a:p>
            <a:r>
              <a:rPr lang="en-GB" sz="1600" dirty="0"/>
              <a:t>Right: My message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0933" y="1793859"/>
            <a:ext cx="141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Remo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637" y="2192376"/>
            <a:ext cx="74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HSR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79624" y="4987466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Hello</a:t>
            </a:r>
          </a:p>
        </p:txBody>
      </p:sp>
      <p:pic>
        <p:nvPicPr>
          <p:cNvPr id="1032" name="Picture 8" descr="Image result for friend icon">
            <a:extLst>
              <a:ext uri="{FF2B5EF4-FFF2-40B4-BE49-F238E27FC236}">
                <a16:creationId xmlns:a16="http://schemas.microsoft.com/office/drawing/2014/main" id="{07388CCA-8A46-43FF-83EE-06167FDA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0" y="2125015"/>
            <a:ext cx="363063" cy="3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riend icon">
            <a:extLst>
              <a:ext uri="{FF2B5EF4-FFF2-40B4-BE49-F238E27FC236}">
                <a16:creationId xmlns:a16="http://schemas.microsoft.com/office/drawing/2014/main" id="{6B1DEA73-ED9D-41AF-BA06-8DEFD232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4" y="1763388"/>
            <a:ext cx="30047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AD292B7D-9138-4CB5-9998-047C85BBD238}"/>
              </a:ext>
            </a:extLst>
          </p:cNvPr>
          <p:cNvSpPr/>
          <p:nvPr/>
        </p:nvSpPr>
        <p:spPr>
          <a:xfrm>
            <a:off x="3281670" y="5994784"/>
            <a:ext cx="4450156" cy="342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4934EA5-78E5-483A-A2CB-6676EFDB12BD}"/>
              </a:ext>
            </a:extLst>
          </p:cNvPr>
          <p:cNvSpPr/>
          <p:nvPr/>
        </p:nvSpPr>
        <p:spPr>
          <a:xfrm>
            <a:off x="6296649" y="1623260"/>
            <a:ext cx="2505098" cy="320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Notary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61018D-8238-4BC6-8377-A197FBCCD592}"/>
              </a:ext>
            </a:extLst>
          </p:cNvPr>
          <p:cNvSpPr txBox="1"/>
          <p:nvPr/>
        </p:nvSpPr>
        <p:spPr>
          <a:xfrm>
            <a:off x="5087743" y="42323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Visible only for private message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B769DF-CD19-43C5-8513-FC120DB52B88}"/>
              </a:ext>
            </a:extLst>
          </p:cNvPr>
          <p:cNvCxnSpPr>
            <a:cxnSpLocks/>
          </p:cNvCxnSpPr>
          <p:nvPr/>
        </p:nvCxnSpPr>
        <p:spPr>
          <a:xfrm>
            <a:off x="2034170" y="612005"/>
            <a:ext cx="708393" cy="640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F3CE10-ECB7-4ACA-9BF7-9D92EA44A7EE}"/>
              </a:ext>
            </a:extLst>
          </p:cNvPr>
          <p:cNvSpPr txBox="1"/>
          <p:nvPr/>
        </p:nvSpPr>
        <p:spPr>
          <a:xfrm>
            <a:off x="473754" y="40209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a friend request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E080A1-F7D7-4A49-BC80-2824BD80A1F7}"/>
              </a:ext>
            </a:extLst>
          </p:cNvPr>
          <p:cNvSpPr txBox="1"/>
          <p:nvPr/>
        </p:nvSpPr>
        <p:spPr>
          <a:xfrm>
            <a:off x="6779540" y="5317611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2393B-320F-42E7-A247-63C6B305C0F1}"/>
              </a:ext>
            </a:extLst>
          </p:cNvPr>
          <p:cNvSpPr txBox="1"/>
          <p:nvPr/>
        </p:nvSpPr>
        <p:spPr>
          <a:xfrm>
            <a:off x="3498704" y="4737201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434B8E-2FAA-4E13-ABE0-888A362E20F0}"/>
              </a:ext>
            </a:extLst>
          </p:cNvPr>
          <p:cNvSpPr txBox="1"/>
          <p:nvPr/>
        </p:nvSpPr>
        <p:spPr>
          <a:xfrm>
            <a:off x="8206590" y="5074325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7070968-5A05-469E-A302-413644B46AC5}"/>
              </a:ext>
            </a:extLst>
          </p:cNvPr>
          <p:cNvSpPr/>
          <p:nvPr/>
        </p:nvSpPr>
        <p:spPr>
          <a:xfrm>
            <a:off x="3281609" y="1623260"/>
            <a:ext cx="2855086" cy="320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Messages</a:t>
            </a:r>
          </a:p>
        </p:txBody>
      </p:sp>
      <p:pic>
        <p:nvPicPr>
          <p:cNvPr id="3076" name="Picture 4" descr="Image result for online icon">
            <a:extLst>
              <a:ext uri="{FF2B5EF4-FFF2-40B4-BE49-F238E27FC236}">
                <a16:creationId xmlns:a16="http://schemas.microsoft.com/office/drawing/2014/main" id="{FCD54E46-5762-4B69-9159-0CE264326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37" y="1853461"/>
            <a:ext cx="183093" cy="18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447AC92-BFCB-42F5-BC55-E6824FF8E776}"/>
              </a:ext>
            </a:extLst>
          </p:cNvPr>
          <p:cNvSpPr/>
          <p:nvPr/>
        </p:nvSpPr>
        <p:spPr>
          <a:xfrm>
            <a:off x="3216060" y="1194845"/>
            <a:ext cx="5676419" cy="32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</a:rPr>
              <a:t>Remo </a:t>
            </a:r>
            <a:r>
              <a:rPr lang="en-GB" sz="1050" b="1" dirty="0">
                <a:solidFill>
                  <a:schemeClr val="bg1">
                    <a:lumMod val="50000"/>
                  </a:schemeClr>
                </a:solidFill>
              </a:rPr>
              <a:t>online</a:t>
            </a:r>
            <a:endParaRPr lang="en-GB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080" name="Picture 8" descr="Image result for menu icon">
            <a:extLst>
              <a:ext uri="{FF2B5EF4-FFF2-40B4-BE49-F238E27FC236}">
                <a16:creationId xmlns:a16="http://schemas.microsoft.com/office/drawing/2014/main" id="{979C30AE-3B83-48DE-A68C-FBE3EFE51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7" y="1245697"/>
            <a:ext cx="229890" cy="22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AB91E3-3A63-4396-97EB-BA1545631014}"/>
              </a:ext>
            </a:extLst>
          </p:cNvPr>
          <p:cNvCxnSpPr>
            <a:cxnSpLocks/>
          </p:cNvCxnSpPr>
          <p:nvPr/>
        </p:nvCxnSpPr>
        <p:spPr>
          <a:xfrm flipV="1">
            <a:off x="3254478" y="1952788"/>
            <a:ext cx="5547269" cy="1666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BA10B6-500F-4E8E-8435-25C976F84855}"/>
              </a:ext>
            </a:extLst>
          </p:cNvPr>
          <p:cNvCxnSpPr>
            <a:cxnSpLocks/>
          </p:cNvCxnSpPr>
          <p:nvPr/>
        </p:nvCxnSpPr>
        <p:spPr>
          <a:xfrm>
            <a:off x="3250187" y="1938580"/>
            <a:ext cx="2886508" cy="1420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4F45B55-7F4E-4919-B22B-8B2DE8847948}"/>
              </a:ext>
            </a:extLst>
          </p:cNvPr>
          <p:cNvCxnSpPr>
            <a:cxnSpLocks/>
          </p:cNvCxnSpPr>
          <p:nvPr/>
        </p:nvCxnSpPr>
        <p:spPr>
          <a:xfrm>
            <a:off x="6071147" y="680641"/>
            <a:ext cx="805109" cy="10295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2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EB02B7FE-755B-4A7E-8CA0-2DF65934FD9E}"/>
              </a:ext>
            </a:extLst>
          </p:cNvPr>
          <p:cNvGrpSpPr/>
          <p:nvPr/>
        </p:nvGrpSpPr>
        <p:grpSpPr>
          <a:xfrm>
            <a:off x="338710" y="750212"/>
            <a:ext cx="8697786" cy="5847140"/>
            <a:chOff x="338710" y="750212"/>
            <a:chExt cx="8697786" cy="58471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40A2A4-1452-45A8-91FC-6BFC6FD28865}"/>
                </a:ext>
              </a:extLst>
            </p:cNvPr>
            <p:cNvGrpSpPr/>
            <p:nvPr/>
          </p:nvGrpSpPr>
          <p:grpSpPr>
            <a:xfrm>
              <a:off x="338710" y="750212"/>
              <a:ext cx="8697786" cy="5847140"/>
              <a:chOff x="683566" y="1512798"/>
              <a:chExt cx="7776865" cy="4464496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6" y="1512798"/>
                <a:ext cx="7776865" cy="4464496"/>
              </a:xfrm>
              <a:prstGeom prst="rect">
                <a:avLst/>
              </a:prstGeom>
            </p:spPr>
          </p:pic>
          <p:pic>
            <p:nvPicPr>
              <p:cNvPr id="4098" name="Picture 2" descr="Q:\TBZ\M118 - Java\# Flash Cards Project\build 9.june\wallpaper19201080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672" y="1824932"/>
                <a:ext cx="7647752" cy="40523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E0D478-9093-40F8-86D2-92E257C3E08E}"/>
                </a:ext>
              </a:extLst>
            </p:cNvPr>
            <p:cNvGrpSpPr/>
            <p:nvPr/>
          </p:nvGrpSpPr>
          <p:grpSpPr>
            <a:xfrm>
              <a:off x="412790" y="1159000"/>
              <a:ext cx="2739403" cy="5307338"/>
              <a:chOff x="412790" y="1159000"/>
              <a:chExt cx="2739403" cy="530733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412790" y="1159000"/>
                <a:ext cx="2739403" cy="5307338"/>
              </a:xfrm>
              <a:prstGeom prst="roundRect">
                <a:avLst>
                  <a:gd name="adj" fmla="val 2553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510784" y="1545686"/>
                <a:ext cx="2509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10784" y="1207132"/>
                <a:ext cx="11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Contact List</a:t>
                </a:r>
              </a:p>
            </p:txBody>
          </p:sp>
          <p:pic>
            <p:nvPicPr>
              <p:cNvPr id="5" name="Picture 2" descr="Image result for Add icon">
                <a:extLst>
                  <a:ext uri="{FF2B5EF4-FFF2-40B4-BE49-F238E27FC236}">
                    <a16:creationId xmlns:a16="http://schemas.microsoft.com/office/drawing/2014/main" id="{7883464A-AF9D-456D-9F5F-37CB9372D0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61537" y="1266844"/>
                <a:ext cx="248063" cy="248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624" y="119316"/>
            <a:ext cx="2004764" cy="333149"/>
          </a:xfrm>
        </p:spPr>
        <p:txBody>
          <a:bodyPr>
            <a:normAutofit fontScale="90000"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P2P Chat – Mock Up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34264" y="1559655"/>
            <a:ext cx="5676419" cy="42928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812360" y="5994784"/>
            <a:ext cx="992930" cy="329259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Aharoni" pitchFamily="2" charset="-79"/>
                <a:cs typeface="Aharoni" pitchFamily="2" charset="-79"/>
              </a:rPr>
              <a:t>Send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0933" y="1793859"/>
            <a:ext cx="141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Remo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3637" y="2192376"/>
            <a:ext cx="742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HSR</a:t>
            </a:r>
          </a:p>
        </p:txBody>
      </p:sp>
      <p:pic>
        <p:nvPicPr>
          <p:cNvPr id="1032" name="Picture 8" descr="Image result for friend icon">
            <a:extLst>
              <a:ext uri="{FF2B5EF4-FFF2-40B4-BE49-F238E27FC236}">
                <a16:creationId xmlns:a16="http://schemas.microsoft.com/office/drawing/2014/main" id="{07388CCA-8A46-43FF-83EE-06167FDA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10" y="2125015"/>
            <a:ext cx="363063" cy="36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friend icon">
            <a:extLst>
              <a:ext uri="{FF2B5EF4-FFF2-40B4-BE49-F238E27FC236}">
                <a16:creationId xmlns:a16="http://schemas.microsoft.com/office/drawing/2014/main" id="{6B1DEA73-ED9D-41AF-BA06-8DEFD2321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84" y="1763388"/>
            <a:ext cx="300473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AD292B7D-9138-4CB5-9998-047C85BBD238}"/>
              </a:ext>
            </a:extLst>
          </p:cNvPr>
          <p:cNvSpPr/>
          <p:nvPr/>
        </p:nvSpPr>
        <p:spPr>
          <a:xfrm>
            <a:off x="3281670" y="5994784"/>
            <a:ext cx="4450156" cy="34255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61018D-8238-4BC6-8377-A197FBCCD592}"/>
              </a:ext>
            </a:extLst>
          </p:cNvPr>
          <p:cNvSpPr txBox="1"/>
          <p:nvPr/>
        </p:nvSpPr>
        <p:spPr>
          <a:xfrm>
            <a:off x="5087743" y="423232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Visible only for private message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B769DF-CD19-43C5-8513-FC120DB52B88}"/>
              </a:ext>
            </a:extLst>
          </p:cNvPr>
          <p:cNvCxnSpPr>
            <a:cxnSpLocks/>
          </p:cNvCxnSpPr>
          <p:nvPr/>
        </p:nvCxnSpPr>
        <p:spPr>
          <a:xfrm>
            <a:off x="2034170" y="612005"/>
            <a:ext cx="708393" cy="64059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F3CE10-ECB7-4ACA-9BF7-9D92EA44A7EE}"/>
              </a:ext>
            </a:extLst>
          </p:cNvPr>
          <p:cNvSpPr txBox="1"/>
          <p:nvPr/>
        </p:nvSpPr>
        <p:spPr>
          <a:xfrm>
            <a:off x="473754" y="402099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Send a friend request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1F9544-36E3-4800-8EDF-D75D19778BE5}"/>
              </a:ext>
            </a:extLst>
          </p:cNvPr>
          <p:cNvSpPr txBox="1"/>
          <p:nvPr/>
        </p:nvSpPr>
        <p:spPr>
          <a:xfrm>
            <a:off x="4777446" y="2039994"/>
            <a:ext cx="306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Message is received and accepted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A3DB75-C460-4DF6-8044-B6E05368662A}"/>
              </a:ext>
            </a:extLst>
          </p:cNvPr>
          <p:cNvCxnSpPr>
            <a:cxnSpLocks/>
          </p:cNvCxnSpPr>
          <p:nvPr/>
        </p:nvCxnSpPr>
        <p:spPr>
          <a:xfrm>
            <a:off x="6479964" y="2327367"/>
            <a:ext cx="217395" cy="239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EF6CE9D-1AFB-4037-B5E7-0E1ACAD885AD}"/>
              </a:ext>
            </a:extLst>
          </p:cNvPr>
          <p:cNvSpPr txBox="1"/>
          <p:nvPr/>
        </p:nvSpPr>
        <p:spPr>
          <a:xfrm>
            <a:off x="4339663" y="2835035"/>
            <a:ext cx="306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Message is received but rejected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29FA2D-963D-4B13-8DD0-738BDE9302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425343" y="3063166"/>
            <a:ext cx="272016" cy="2587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95D2664-2439-4D7D-AFDF-7212570A0B9C}"/>
              </a:ext>
            </a:extLst>
          </p:cNvPr>
          <p:cNvSpPr txBox="1"/>
          <p:nvPr/>
        </p:nvSpPr>
        <p:spPr>
          <a:xfrm>
            <a:off x="6697359" y="3772893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Hello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E19F2D-82EB-44FB-BE00-0EE6434C49BE}"/>
              </a:ext>
            </a:extLst>
          </p:cNvPr>
          <p:cNvSpPr txBox="1"/>
          <p:nvPr/>
        </p:nvSpPr>
        <p:spPr>
          <a:xfrm>
            <a:off x="8159293" y="3531791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7EEF67-D1BE-4FC2-A67B-AFCDAFD192E6}"/>
              </a:ext>
            </a:extLst>
          </p:cNvPr>
          <p:cNvSpPr txBox="1"/>
          <p:nvPr/>
        </p:nvSpPr>
        <p:spPr>
          <a:xfrm>
            <a:off x="6697359" y="2537697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Hello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9A2603-D5EC-4D55-900D-4962F25DE9B2}"/>
              </a:ext>
            </a:extLst>
          </p:cNvPr>
          <p:cNvSpPr txBox="1"/>
          <p:nvPr/>
        </p:nvSpPr>
        <p:spPr>
          <a:xfrm>
            <a:off x="8117829" y="2267467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E64E21-5983-43C6-858D-B8E129B21A46}"/>
              </a:ext>
            </a:extLst>
          </p:cNvPr>
          <p:cNvSpPr txBox="1"/>
          <p:nvPr/>
        </p:nvSpPr>
        <p:spPr>
          <a:xfrm>
            <a:off x="6697359" y="3168679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Hello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9BFE0B-E631-40B3-BEBD-3F298B7DAF8B}"/>
              </a:ext>
            </a:extLst>
          </p:cNvPr>
          <p:cNvSpPr txBox="1"/>
          <p:nvPr/>
        </p:nvSpPr>
        <p:spPr>
          <a:xfrm>
            <a:off x="8135692" y="2932738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08:11</a:t>
            </a:r>
          </a:p>
        </p:txBody>
      </p:sp>
      <p:pic>
        <p:nvPicPr>
          <p:cNvPr id="15" name="Graphic 14" descr="Close">
            <a:extLst>
              <a:ext uri="{FF2B5EF4-FFF2-40B4-BE49-F238E27FC236}">
                <a16:creationId xmlns:a16="http://schemas.microsoft.com/office/drawing/2014/main" id="{1B3BDAD1-1BA6-4FAC-8BB1-9E50867F3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67923" y="3250565"/>
            <a:ext cx="183336" cy="183336"/>
          </a:xfrm>
          <a:prstGeom prst="rect">
            <a:avLst/>
          </a:prstGeom>
        </p:spPr>
      </p:pic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F56D2A3E-F1A7-41B6-A08A-CEA88A32F7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5281" y="3830285"/>
            <a:ext cx="227354" cy="227354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B314D1-F84A-4B8A-A532-683A8513E22C}"/>
              </a:ext>
            </a:extLst>
          </p:cNvPr>
          <p:cNvCxnSpPr>
            <a:cxnSpLocks/>
          </p:cNvCxnSpPr>
          <p:nvPr/>
        </p:nvCxnSpPr>
        <p:spPr>
          <a:xfrm>
            <a:off x="6243667" y="3688073"/>
            <a:ext cx="450104" cy="2851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29C2A5B-A583-4310-87E4-3B45C94F4853}"/>
              </a:ext>
            </a:extLst>
          </p:cNvPr>
          <p:cNvSpPr txBox="1"/>
          <p:nvPr/>
        </p:nvSpPr>
        <p:spPr>
          <a:xfrm>
            <a:off x="5512544" y="3520835"/>
            <a:ext cx="73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pending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6DD5FA-8C7C-480A-8400-59F416EE2670}"/>
              </a:ext>
            </a:extLst>
          </p:cNvPr>
          <p:cNvSpPr txBox="1"/>
          <p:nvPr/>
        </p:nvSpPr>
        <p:spPr>
          <a:xfrm>
            <a:off x="3392805" y="4581128"/>
            <a:ext cx="1893715" cy="30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Hi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6BE14D-11CB-4ABC-A9B5-E63AC5E8EF14}"/>
              </a:ext>
            </a:extLst>
          </p:cNvPr>
          <p:cNvSpPr txBox="1"/>
          <p:nvPr/>
        </p:nvSpPr>
        <p:spPr>
          <a:xfrm>
            <a:off x="3340476" y="4327212"/>
            <a:ext cx="4956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08:11</a:t>
            </a:r>
          </a:p>
        </p:txBody>
      </p:sp>
      <p:pic>
        <p:nvPicPr>
          <p:cNvPr id="63" name="Picture 4" descr="http://cdn1.iconfinder.com/data/icons/musthave/256/Check.png">
            <a:extLst>
              <a:ext uri="{FF2B5EF4-FFF2-40B4-BE49-F238E27FC236}">
                <a16:creationId xmlns:a16="http://schemas.microsoft.com/office/drawing/2014/main" id="{342F11A1-2DEB-4A3A-B947-9E9632A2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51" y="4643884"/>
            <a:ext cx="210887" cy="2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C4CE295B-0EAD-4BC0-97B7-F53F8310DB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10944" y="4637028"/>
            <a:ext cx="224597" cy="224597"/>
          </a:xfrm>
          <a:prstGeom prst="rect">
            <a:avLst/>
          </a:prstGeom>
        </p:spPr>
      </p:pic>
      <p:pic>
        <p:nvPicPr>
          <p:cNvPr id="46" name="Picture 4" descr="http://cdn1.iconfinder.com/data/icons/musthave/256/Check.png">
            <a:extLst>
              <a:ext uri="{FF2B5EF4-FFF2-40B4-BE49-F238E27FC236}">
                <a16:creationId xmlns:a16="http://schemas.microsoft.com/office/drawing/2014/main" id="{E84613BC-5484-48B2-A3C0-0A9F85994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923" y="2667284"/>
            <a:ext cx="157975" cy="1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F5318B9E-6A00-4473-A65D-E19F015590B4}"/>
              </a:ext>
            </a:extLst>
          </p:cNvPr>
          <p:cNvSpPr txBox="1"/>
          <p:nvPr/>
        </p:nvSpPr>
        <p:spPr>
          <a:xfrm>
            <a:off x="5615617" y="4526330"/>
            <a:ext cx="2710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You have to accept/reject the message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D16A3F-DCC6-48AB-9664-C4FE41B9802A}"/>
              </a:ext>
            </a:extLst>
          </p:cNvPr>
          <p:cNvCxnSpPr>
            <a:cxnSpLocks/>
            <a:stCxn id="71" idx="1"/>
            <a:endCxn id="58" idx="3"/>
          </p:cNvCxnSpPr>
          <p:nvPr/>
        </p:nvCxnSpPr>
        <p:spPr>
          <a:xfrm flipH="1">
            <a:off x="5286520" y="4664830"/>
            <a:ext cx="329097" cy="695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F6BA634-A467-43E2-B154-E0A99D39970F}"/>
              </a:ext>
            </a:extLst>
          </p:cNvPr>
          <p:cNvSpPr/>
          <p:nvPr/>
        </p:nvSpPr>
        <p:spPr>
          <a:xfrm>
            <a:off x="6296649" y="1623260"/>
            <a:ext cx="2505098" cy="320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Notary Service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E1DECD8-3B42-4761-9F4D-2F1D8B1927A1}"/>
              </a:ext>
            </a:extLst>
          </p:cNvPr>
          <p:cNvSpPr/>
          <p:nvPr/>
        </p:nvSpPr>
        <p:spPr>
          <a:xfrm>
            <a:off x="3281609" y="1623260"/>
            <a:ext cx="2855086" cy="3200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44CA04D-1F66-4B69-AA54-11EC74E86BF9}"/>
              </a:ext>
            </a:extLst>
          </p:cNvPr>
          <p:cNvSpPr/>
          <p:nvPr/>
        </p:nvSpPr>
        <p:spPr>
          <a:xfrm>
            <a:off x="3216060" y="1194845"/>
            <a:ext cx="5676419" cy="3200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</a:rPr>
              <a:t>Remo </a:t>
            </a:r>
            <a:r>
              <a:rPr lang="en-GB" sz="1050" b="1" dirty="0">
                <a:solidFill>
                  <a:schemeClr val="bg1">
                    <a:lumMod val="50000"/>
                  </a:schemeClr>
                </a:solidFill>
              </a:rPr>
              <a:t>online</a:t>
            </a:r>
            <a:endParaRPr lang="en-GB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A9CE852-2D34-4455-84D6-C15104332032}"/>
              </a:ext>
            </a:extLst>
          </p:cNvPr>
          <p:cNvCxnSpPr>
            <a:cxnSpLocks/>
          </p:cNvCxnSpPr>
          <p:nvPr/>
        </p:nvCxnSpPr>
        <p:spPr>
          <a:xfrm flipV="1">
            <a:off x="3254478" y="1952788"/>
            <a:ext cx="5547269" cy="1666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CAA4D1-0BEA-4C76-8EE1-D49319F2BA8A}"/>
              </a:ext>
            </a:extLst>
          </p:cNvPr>
          <p:cNvCxnSpPr>
            <a:cxnSpLocks/>
          </p:cNvCxnSpPr>
          <p:nvPr/>
        </p:nvCxnSpPr>
        <p:spPr>
          <a:xfrm>
            <a:off x="5933964" y="1938580"/>
            <a:ext cx="2886508" cy="1420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8" descr="Image result for menu icon">
            <a:extLst>
              <a:ext uri="{FF2B5EF4-FFF2-40B4-BE49-F238E27FC236}">
                <a16:creationId xmlns:a16="http://schemas.microsoft.com/office/drawing/2014/main" id="{300A30FF-2C66-4814-9922-04AAC9F33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77" y="1245697"/>
            <a:ext cx="229890" cy="22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64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Calibri</vt:lpstr>
      <vt:lpstr>Office Theme</vt:lpstr>
      <vt:lpstr>P2P Chat – Mock Up</vt:lpstr>
      <vt:lpstr>P2P Chat – Mock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Flash Cards</dc:title>
  <dc:creator>Cooler Master</dc:creator>
  <cp:lastModifiedBy>Keerthikan Tk</cp:lastModifiedBy>
  <cp:revision>114</cp:revision>
  <cp:lastPrinted>2012-06-09T12:42:31Z</cp:lastPrinted>
  <dcterms:created xsi:type="dcterms:W3CDTF">2012-05-17T18:43:55Z</dcterms:created>
  <dcterms:modified xsi:type="dcterms:W3CDTF">2018-09-18T19:36:13Z</dcterms:modified>
</cp:coreProperties>
</file>