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16" r:id="rId4"/>
    <p:sldId id="315" r:id="rId5"/>
    <p:sldId id="257" r:id="rId6"/>
    <p:sldId id="299" r:id="rId7"/>
    <p:sldId id="300" r:id="rId8"/>
    <p:sldId id="317" r:id="rId9"/>
    <p:sldId id="292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11" r:id="rId21"/>
    <p:sldId id="329" r:id="rId22"/>
    <p:sldId id="330" r:id="rId23"/>
    <p:sldId id="331" r:id="rId24"/>
    <p:sldId id="312" r:id="rId25"/>
    <p:sldId id="328" r:id="rId26"/>
    <p:sldId id="298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FF"/>
    <a:srgbClr val="9A9A9A"/>
    <a:srgbClr val="4C3D64"/>
    <a:srgbClr val="616497"/>
    <a:srgbClr val="AFFE9C"/>
    <a:srgbClr val="6EC9AC"/>
    <a:srgbClr val="4BE923"/>
    <a:srgbClr val="FFEB3B"/>
    <a:srgbClr val="FFF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DDBD47E0-01A8-91EA-76C3-C2275F2C1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12" name="Immagine 11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B9E93A2-383B-6999-A3EB-0F85985CA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13" name="Immagine 12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A8A4618-0599-5997-BE7A-D53E1DC3BE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4" name="Immagine 13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8AC66C6-D2A2-91EC-5C67-41716830F0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5" name="Immagine 14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77958168-1D89-F4F9-1907-D6BB308DBA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40" y="6445931"/>
            <a:ext cx="117231" cy="117231"/>
          </a:xfrm>
          <a:prstGeom prst="rect">
            <a:avLst/>
          </a:prstGeom>
        </p:spPr>
      </p:pic>
      <p:pic>
        <p:nvPicPr>
          <p:cNvPr id="16" name="Immagine 1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8F60283B-5F1F-87FD-BDCC-14479ABC46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pic>
        <p:nvPicPr>
          <p:cNvPr id="17" name="Immagine 1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70BEBD4-2763-FAD1-BD8D-BB7791CDB6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294837"/>
            <a:ext cx="117231" cy="117231"/>
          </a:xfrm>
          <a:prstGeom prst="rect">
            <a:avLst/>
          </a:prstGeom>
        </p:spPr>
      </p:pic>
      <p:pic>
        <p:nvPicPr>
          <p:cNvPr id="18" name="Immagine 1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F185DD6B-5227-A3E2-79B9-B0EF28B0E1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97" y="294836"/>
            <a:ext cx="117231" cy="117231"/>
          </a:xfrm>
          <a:prstGeom prst="rect">
            <a:avLst/>
          </a:prstGeom>
        </p:spPr>
      </p:pic>
      <p:sp>
        <p:nvSpPr>
          <p:cNvPr id="48" name="Titolo 47">
            <a:extLst>
              <a:ext uri="{FF2B5EF4-FFF2-40B4-BE49-F238E27FC236}">
                <a16:creationId xmlns:a16="http://schemas.microsoft.com/office/drawing/2014/main" id="{CF173391-DD83-04F7-0D7F-9C0E3D3A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8" y="2237468"/>
            <a:ext cx="10515600" cy="1325563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42913F94-C0AF-7527-F14A-30D370B133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679437"/>
            <a:ext cx="10392653" cy="424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inserire un sottotitolo</a:t>
            </a:r>
          </a:p>
        </p:txBody>
      </p:sp>
    </p:spTree>
    <p:extLst>
      <p:ext uri="{BB962C8B-B14F-4D97-AF65-F5344CB8AC3E}">
        <p14:creationId xmlns:p14="http://schemas.microsoft.com/office/powerpoint/2010/main" val="27193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40291E7A-CBB5-CE17-AEC9-CFCE2AB7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397"/>
            <a:ext cx="10515600" cy="2561565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368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8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6810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40291E7A-CBB5-CE17-AEC9-CFCE2AB7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397"/>
            <a:ext cx="10515600" cy="2561565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45630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907D6-EE89-94EA-B266-A46612DE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483C7-D517-340F-725F-657D18E5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FBA35C-2BA5-0D98-0357-157EFD5D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071FF2-B4BD-4CB4-AB29-6B0853A7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9EF77E-090F-D500-5281-DC6AFE1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39FED8-3499-0D67-7383-6C0252F9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93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18E44-3633-AD03-052F-D523C618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EA648F-9C6A-A726-E637-2B5DCFE6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2BBE29-717F-AF03-C51A-269DABBDC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8F7663-8BEB-2A6A-2AFE-599D9E2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2E5FD0-6FD3-6FD5-47EA-E40E7320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4E68AE-9199-47B3-FEAC-7DA8C894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20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A12D0-E5B1-AB77-C148-16B06D73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E0743F-ADBE-E97F-C7A2-D869CF871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DB0E8-57C6-6367-9022-141529AE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5EC737-EF3C-1EDC-A986-C3681A6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89113-0912-235C-4BD7-CE24A2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7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E1DE77-F65E-812F-314C-FF00E6E3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8ADFEA-3230-A4B1-6D70-6325B4EF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624E08-2F3B-8C2D-88E5-6A0F0822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5F10D2-4EB5-C903-3E66-0A62C037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28EB3F-D4D8-9B30-BF80-054053A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1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DDBD47E0-01A8-91EA-76C3-C2275F2C1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12" name="Immagine 11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B9E93A2-383B-6999-A3EB-0F85985CA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13" name="Immagine 12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A8A4618-0599-5997-BE7A-D53E1DC3BE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4" name="Immagine 13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8AC66C6-D2A2-91EC-5C67-41716830F0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5" name="Immagine 14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77958168-1D89-F4F9-1907-D6BB308DBA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40" y="6445931"/>
            <a:ext cx="117231" cy="117231"/>
          </a:xfrm>
          <a:prstGeom prst="rect">
            <a:avLst/>
          </a:prstGeom>
        </p:spPr>
      </p:pic>
      <p:pic>
        <p:nvPicPr>
          <p:cNvPr id="16" name="Immagine 1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8F60283B-5F1F-87FD-BDCC-14479ABC46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pic>
        <p:nvPicPr>
          <p:cNvPr id="17" name="Immagine 1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70BEBD4-2763-FAD1-BD8D-BB7791CDB6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294837"/>
            <a:ext cx="117231" cy="117231"/>
          </a:xfrm>
          <a:prstGeom prst="rect">
            <a:avLst/>
          </a:prstGeom>
        </p:spPr>
      </p:pic>
      <p:pic>
        <p:nvPicPr>
          <p:cNvPr id="18" name="Immagine 1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F185DD6B-5227-A3E2-79B9-B0EF28B0E1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97" y="294836"/>
            <a:ext cx="117231" cy="11723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CD7B2CF-F5A8-ED1F-25F4-0BF0C71A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86" y="2065301"/>
            <a:ext cx="7246039" cy="362730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IL</a:t>
            </a:r>
            <a:r>
              <a:rPr lang="it-IT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 </a:t>
            </a: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04E2D5-C003-5081-56E4-7B930C5B7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225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C9285A-285A-9A7D-1266-EE5388E7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>
            <a:noAutofit/>
          </a:bodyPr>
          <a:lstStyle>
            <a:lvl1pPr>
              <a:defRPr sz="6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BA1B42-D986-09EE-1338-D64A08D1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575"/>
            <a:ext cx="10515600" cy="3771387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Immagine 6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328DCE45-AC17-F3E7-2C1A-22B52DE14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A9940F5A-72C6-E0F3-F061-80255A3996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C75486A-F0CE-18A5-6137-1F19315553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0" name="Immagine 9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C54F3A82-BF5E-282C-DE2A-9E6AEF6B50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1" name="Immagine 10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27F59BD-798D-60B7-D6DA-2FD04329658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F9AFE6-E9E4-1939-3FA8-987B6D2BA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21D66148-D633-06F2-0601-EAAEDE2AE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4" name="Immagine 13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930CF538-CE3A-40E8-EEEF-60D413613E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DFF4C-99EE-F80D-A57B-EB3FF404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D0450E-67AC-E991-A8A3-AB7C6552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A0FF7F-A1B7-BC94-1E6A-B74BFCBF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66379-6AC5-C83C-4B25-5DA2F7E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2D67F6-9C18-F714-093B-31CD48C0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54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2CC07-52E9-5C34-9DD9-2E2F8CE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E15196-B445-2F31-DA1F-180F6588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B50F6C-0AE6-BA34-79D9-03D4EFB5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D838A8-343F-59E3-9B70-6FF0B45B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3B3CF3-ACC6-3BA4-7C68-EEA2038E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ABF47F-DEED-4683-67BA-6C902136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55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4CE06-91E2-8F7C-B9E6-F6196348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F0BA39-B91C-5723-C54E-72BE1E3C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9BD77C-ADD9-23AA-704B-7A0A5D62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B832F7-751C-A7CA-2EE6-085DA452C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59E0CC0-352F-6272-20C9-E03582919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8EC4A2-017A-4302-EDCF-0F226219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BFF0A88-3B5B-BB6C-7357-A141A0EB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BEC7D7-68BF-76BE-C16D-0FD34FEB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8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E232A-2ED5-E25D-8BB7-9DE7AF12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62F26A-91B2-05E0-04A8-DB86B778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97152A-96AF-8939-F436-59607EB0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8581CE-C6C2-4861-0ED0-B12E56B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07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741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BFF08B-6E75-EC0A-6A17-1893E9E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5CA216-9125-5C3F-21DE-A5546223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5305FC-A73D-2602-2701-E80EC15A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08D0F4-7653-6E76-0E46-8474FABA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081EAE-437B-9379-1A0F-862CA8446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0AC2E5-9514-3D47-182F-4934105D4A0D}"/>
              </a:ext>
            </a:extLst>
          </p:cNvPr>
          <p:cNvSpPr txBox="1">
            <a:spLocks/>
          </p:cNvSpPr>
          <p:nvPr/>
        </p:nvSpPr>
        <p:spPr>
          <a:xfrm>
            <a:off x="1721758" y="820740"/>
            <a:ext cx="8748485" cy="22275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Cosa SI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5F4F220-0A06-C0C5-A5A5-40CE52F638CE}"/>
              </a:ext>
            </a:extLst>
          </p:cNvPr>
          <p:cNvSpPr txBox="1">
            <a:spLocks/>
          </p:cNvSpPr>
          <p:nvPr/>
        </p:nvSpPr>
        <p:spPr>
          <a:xfrm>
            <a:off x="1524000" y="5361300"/>
            <a:ext cx="9144000" cy="646331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Pokemon Pixel Font" panose="00000400000000000000" pitchFamily="2" charset="0"/>
              </a:rPr>
              <a:t>Calogero  Carlino</a:t>
            </a:r>
            <a:endParaRPr lang="en-GB" sz="4000" b="1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0CC996-9A47-19A0-F4AC-8EA6144680AD}"/>
              </a:ext>
            </a:extLst>
          </p:cNvPr>
          <p:cNvSpPr txBox="1">
            <a:spLocks/>
          </p:cNvSpPr>
          <p:nvPr/>
        </p:nvSpPr>
        <p:spPr>
          <a:xfrm>
            <a:off x="377371" y="1889698"/>
            <a:ext cx="11437258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CELA DIETRO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DB6EDD-8D9F-D650-A1E1-E757A79C725D}"/>
              </a:ext>
            </a:extLst>
          </p:cNvPr>
          <p:cNvSpPr txBox="1">
            <a:spLocks/>
          </p:cNvSpPr>
          <p:nvPr/>
        </p:nvSpPr>
        <p:spPr>
          <a:xfrm>
            <a:off x="1524000" y="2958656"/>
            <a:ext cx="9144000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Ai pixel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A55E7F-E5AE-2286-3171-FCCF4C814F4A}"/>
              </a:ext>
            </a:extLst>
          </p:cNvPr>
          <p:cNvSpPr txBox="1">
            <a:spLocks/>
          </p:cNvSpPr>
          <p:nvPr/>
        </p:nvSpPr>
        <p:spPr>
          <a:xfrm>
            <a:off x="953406" y="4691885"/>
            <a:ext cx="10285188" cy="6617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Imparare a programmare sviluppando un RPG</a:t>
            </a:r>
            <a:endParaRPr lang="en-GB" sz="40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7AE8-B963-AA10-F6B3-CDCEBF22D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334A72B0-9421-7264-C75D-84295B882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957CC31F-63C2-7435-2CFA-1C04A2396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08FBFD0-31E5-0F8E-8FE2-1245063D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3272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4E921-3C22-F5D1-E419-A4B493E4A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AE1CE6C1-C086-96D0-2D29-F52452DF6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117D1856-DB68-9352-BF85-B3E277C45E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6D73839-1B36-F861-EDA9-E0D7707FD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2001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E06F2-9C75-A5EA-353F-A4A08F5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5FD4988D-894C-18B2-CC03-E33069EE6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3B7D4D8-1E44-50A5-6DBD-917105FA22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22B767E-B9D6-D520-8B62-C23C2DA7D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41246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C06AC-20DB-FEE3-8F15-761C95E6B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0D4C27FA-40C1-D3E4-993E-8B17B4161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13D0173-C023-FFFC-3AFB-F46F85422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688CB55-1F9C-D90F-78F4-FC7781EB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42942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5AC9-5857-383C-2A98-8ED7A2576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9B326DBA-CED8-5631-E7B1-F1FA34F16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C2D0996-0AB3-169E-B677-57A073016B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F50B17-B22C-C32F-F192-DC8310C09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29090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D5880-0F06-57E2-828B-EFE80361F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00169D88-9B2A-3850-AC77-CD8613C68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AB2B0ABF-BCA3-B64B-A036-81B6CF3DD7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B68FD5-6E24-CE27-17C2-585C993BA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129378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93946-AEDE-2B0B-2DFC-99D279CC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EC607F65-6D4C-8A91-68D5-EB0939FF9C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787840D-DAC4-64BF-9AA2-CD37C1125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2D27AC-9BA8-A261-16D9-12D1AE50F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7747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332C4-3859-C3C6-3347-6CDF99794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89C1BC39-31EF-D0C4-AEE1-59457D5E9B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>
            <a:norm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850E42C9-D279-B608-F09F-4881FA832D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6290393-4868-9C17-FCF4-703E98377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16456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7A5D-F360-6711-454C-B844BAA4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D1839B27-BBF7-78DC-5C9F-03FCC75A4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89968D61-1586-2569-3D8C-E66D0535A4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B95958-42F1-7F8E-DF30-AED97DB0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467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CC25-6154-23C8-B904-CB040EC4C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3F457-D3D2-067B-4E7B-545B644E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616" y="2065301"/>
            <a:ext cx="6739809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MACCHINe</a:t>
            </a: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 A STATI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127A0D-A4D9-EDFC-94C4-93B9B7FDC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4745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49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31EC3-FBC6-5027-536F-F69A7A5B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1CA32-89A2-CF0F-19D9-C3E7F6DA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512"/>
            <a:ext cx="10515600" cy="13269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dirty="0"/>
              <a:t>Questo corso è offerto come</a:t>
            </a:r>
            <a:br>
              <a:rPr lang="it-IT" dirty="0"/>
            </a:br>
            <a:r>
              <a:rPr lang="it-IT" dirty="0"/>
              <a:t>laboratorio PLS per le scuole dall’</a:t>
            </a:r>
            <a:r>
              <a:rPr lang="it-IT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l’Università degli Studi dell’Aquila</a:t>
            </a:r>
            <a:endParaRPr lang="it-IT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54055643-8D91-7233-43F2-2F8F4D02A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55086" y="131773"/>
            <a:ext cx="356589" cy="436970"/>
          </a:xfrm>
        </p:spPr>
        <p:txBody>
          <a:bodyPr/>
          <a:lstStyle/>
          <a:p>
            <a:r>
              <a:rPr lang="it-IT" dirty="0"/>
              <a:t>0</a:t>
            </a:r>
          </a:p>
        </p:txBody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9D1A5DAF-40E8-21CE-8ADB-A58DD908D7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11675" y="163857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INTRODUZIONE</a:t>
            </a:r>
          </a:p>
        </p:txBody>
      </p:sp>
      <p:pic>
        <p:nvPicPr>
          <p:cNvPr id="17" name="Immagine 16" descr="Immagine che contiene Carattere, testo, simbolo&#10;&#10;Il contenuto generato dall'IA potrebbe non essere corretto.">
            <a:extLst>
              <a:ext uri="{FF2B5EF4-FFF2-40B4-BE49-F238E27FC236}">
                <a16:creationId xmlns:a16="http://schemas.microsoft.com/office/drawing/2014/main" id="{65737820-C137-DB3D-B9E4-3C69CC8E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17" y="4360762"/>
            <a:ext cx="3867463" cy="693275"/>
          </a:xfrm>
          <a:prstGeom prst="rect">
            <a:avLst/>
          </a:prstGeom>
        </p:spPr>
      </p:pic>
      <p:pic>
        <p:nvPicPr>
          <p:cNvPr id="19" name="Immagine 18" descr="Immagine che contiene Carattere, log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A2D6796F-C6D8-EBFA-F9C7-6658F99B4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69" y="4305173"/>
            <a:ext cx="1556155" cy="8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49464-060F-E6E0-49F2-94967421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C6077BFE-9536-34E6-BF0C-30972F5FA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402EBA03-2BAD-E68D-CF5B-F4AD5D825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Macchine a stati</a:t>
            </a:r>
          </a:p>
        </p:txBody>
      </p:sp>
      <p:pic>
        <p:nvPicPr>
          <p:cNvPr id="6" name="Immagine 5" descr="Immagine che contiene diagramma, schizzo, linea, testo&#10;&#10;Il contenuto generato dall'IA potrebbe non essere corretto.">
            <a:extLst>
              <a:ext uri="{FF2B5EF4-FFF2-40B4-BE49-F238E27FC236}">
                <a16:creationId xmlns:a16="http://schemas.microsoft.com/office/drawing/2014/main" id="{6CBD9459-7B84-F2E4-E622-504DECB82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" y="1111540"/>
            <a:ext cx="9993650" cy="4634920"/>
          </a:xfrm>
          <a:prstGeom prst="roundRect">
            <a:avLst>
              <a:gd name="adj" fmla="val 5994"/>
            </a:avLst>
          </a:prstGeom>
        </p:spPr>
      </p:pic>
    </p:spTree>
    <p:extLst>
      <p:ext uri="{BB962C8B-B14F-4D97-AF65-F5344CB8AC3E}">
        <p14:creationId xmlns:p14="http://schemas.microsoft.com/office/powerpoint/2010/main" val="32769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365EA-5500-B432-BE26-37AC6E513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BA6FB5-9796-B798-3257-A42F6EC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341" y="2065301"/>
            <a:ext cx="6320084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07CA5-E157-8FA7-47C7-B54E4869C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29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F40C9-E702-0520-D7D1-FC675AE5D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77EC6555-B94A-BDA2-2055-59A4C77C5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156" y="124900"/>
            <a:ext cx="356589" cy="436970"/>
          </a:xfrm>
        </p:spPr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160D713-69A8-CED5-C40C-A3571ED1E1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ARRAY</a:t>
            </a:r>
          </a:p>
        </p:txBody>
      </p:sp>
      <p:pic>
        <p:nvPicPr>
          <p:cNvPr id="3" name="Immagine 2" descr="Immagine che contiene testo, Carattere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94C927DB-BA94-8D38-3616-CA42F4F26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1" y="1827368"/>
            <a:ext cx="11007777" cy="3203263"/>
          </a:xfrm>
          <a:prstGeom prst="roundRect">
            <a:avLst>
              <a:gd name="adj" fmla="val 7776"/>
            </a:avLst>
          </a:prstGeom>
        </p:spPr>
      </p:pic>
    </p:spTree>
    <p:extLst>
      <p:ext uri="{BB962C8B-B14F-4D97-AF65-F5344CB8AC3E}">
        <p14:creationId xmlns:p14="http://schemas.microsoft.com/office/powerpoint/2010/main" val="6639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CCE7A-8104-4711-6B06-91FC58FCA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EB7D7-92EC-F448-26F7-42EC71FC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251" y="2065301"/>
            <a:ext cx="6185173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attacco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016416-6042-81BD-8106-96540DCE6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58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3D1F5-C7D8-CDBC-BF25-EA6031241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E1D70E12-68F4-D04A-43C6-9FAD49924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6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020054E1-50F3-17ED-601C-2A0EAE80B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attacco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BB61A26-65A4-C89C-985C-B58CD0B88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175" y="1111540"/>
            <a:ext cx="9993650" cy="4634920"/>
          </a:xfrm>
          <a:prstGeom prst="roundRect">
            <a:avLst>
              <a:gd name="adj" fmla="val 5994"/>
            </a:avLst>
          </a:prstGeom>
        </p:spPr>
      </p:pic>
    </p:spTree>
    <p:extLst>
      <p:ext uri="{BB962C8B-B14F-4D97-AF65-F5344CB8AC3E}">
        <p14:creationId xmlns:p14="http://schemas.microsoft.com/office/powerpoint/2010/main" val="22624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AC25-9512-2D86-B7FB-35C6946F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6157D24A-811D-99E8-E945-61334C354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6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5950FF9E-D163-21C4-A9C5-83D9E1EF6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ATTACCO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3635903-114B-AA01-6B0D-88B0BF142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175" y="1111540"/>
            <a:ext cx="9993650" cy="4634920"/>
          </a:xfrm>
          <a:prstGeom prst="roundRect">
            <a:avLst>
              <a:gd name="adj" fmla="val 5994"/>
            </a:avLst>
          </a:prstGeom>
        </p:spPr>
      </p:pic>
    </p:spTree>
    <p:extLst>
      <p:ext uri="{BB962C8B-B14F-4D97-AF65-F5344CB8AC3E}">
        <p14:creationId xmlns:p14="http://schemas.microsoft.com/office/powerpoint/2010/main" val="9823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A2963-1A8C-7E02-54BC-9804A22E8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CE26D-6A90-0E51-877E-5AFB4285A703}"/>
              </a:ext>
            </a:extLst>
          </p:cNvPr>
          <p:cNvSpPr txBox="1">
            <a:spLocks/>
          </p:cNvSpPr>
          <p:nvPr/>
        </p:nvSpPr>
        <p:spPr>
          <a:xfrm>
            <a:off x="1721758" y="820740"/>
            <a:ext cx="8748485" cy="22275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Cosa SI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FA0CAA-DCF1-E63B-2702-CCF7864A0D99}"/>
              </a:ext>
            </a:extLst>
          </p:cNvPr>
          <p:cNvSpPr txBox="1">
            <a:spLocks/>
          </p:cNvSpPr>
          <p:nvPr/>
        </p:nvSpPr>
        <p:spPr>
          <a:xfrm>
            <a:off x="1524000" y="5361300"/>
            <a:ext cx="9144000" cy="646331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Pokemon Pixel Font" panose="00000400000000000000" pitchFamily="2" charset="0"/>
              </a:rPr>
              <a:t>Calogero  Carlino</a:t>
            </a:r>
            <a:endParaRPr lang="en-GB" sz="4000" b="1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9BCB39-F8FB-3DD3-C19E-F2BC42566D80}"/>
              </a:ext>
            </a:extLst>
          </p:cNvPr>
          <p:cNvSpPr txBox="1">
            <a:spLocks/>
          </p:cNvSpPr>
          <p:nvPr/>
        </p:nvSpPr>
        <p:spPr>
          <a:xfrm>
            <a:off x="377371" y="1889698"/>
            <a:ext cx="11437258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CELA DIETRO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BCC412-11FA-029E-43B0-625C7E6A3C44}"/>
              </a:ext>
            </a:extLst>
          </p:cNvPr>
          <p:cNvSpPr txBox="1">
            <a:spLocks/>
          </p:cNvSpPr>
          <p:nvPr/>
        </p:nvSpPr>
        <p:spPr>
          <a:xfrm>
            <a:off x="1524000" y="2958656"/>
            <a:ext cx="9144000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Ai pixel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CBCB0-CF9A-79B4-CA5C-A3179182001B}"/>
              </a:ext>
            </a:extLst>
          </p:cNvPr>
          <p:cNvSpPr txBox="1">
            <a:spLocks/>
          </p:cNvSpPr>
          <p:nvPr/>
        </p:nvSpPr>
        <p:spPr>
          <a:xfrm>
            <a:off x="953406" y="4691885"/>
            <a:ext cx="10285188" cy="6617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Imparare a programmare sviluppando un RPG</a:t>
            </a:r>
            <a:endParaRPr lang="en-GB" sz="40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B9732-03DC-2A16-4A10-F88CC6F98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C3DE5-2B5B-7D9E-4987-11D50EE3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86" y="2065301"/>
            <a:ext cx="7246039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F32F5D-9650-8062-F4DC-244091D199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7FAA0-A32D-8039-F4EB-C11FD971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469E0120-D70F-0444-EF43-70A0AAA8A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136" y="124900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A4C7DA08-C479-92E0-3084-43B1F7687E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CLASSI</a:t>
            </a:r>
          </a:p>
        </p:txBody>
      </p:sp>
      <p:pic>
        <p:nvPicPr>
          <p:cNvPr id="4" name="Immagine 3" descr="Immagine che contiene testo, diagramm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BEA0C44B-92DD-23B4-7E4B-4FE266FCB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99" y="748380"/>
            <a:ext cx="7544602" cy="5361240"/>
          </a:xfrm>
          <a:prstGeom prst="roundRect">
            <a:avLst>
              <a:gd name="adj" fmla="val 6601"/>
            </a:avLst>
          </a:prstGeom>
        </p:spPr>
      </p:pic>
    </p:spTree>
    <p:extLst>
      <p:ext uri="{BB962C8B-B14F-4D97-AF65-F5344CB8AC3E}">
        <p14:creationId xmlns:p14="http://schemas.microsoft.com/office/powerpoint/2010/main" val="3440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345E7-B17C-15FF-4CF4-BC01AC0F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065301"/>
            <a:ext cx="6410025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VETTORI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371DDA-D03B-B4CB-0BFB-B6C42DEFB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17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877B-4228-87D8-9361-3ADB76DE3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2D5252B6-E6B8-06D6-6753-3C005F739E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65C076CD-B6A1-135F-943E-AA74D4D366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  <p:pic>
        <p:nvPicPr>
          <p:cNvPr id="24" name="Immagine 23" descr="Immagine che contiene line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80386EB0-B7F5-52A0-5D72-0F3FE113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4" y="1218908"/>
            <a:ext cx="4592489" cy="4660026"/>
          </a:xfrm>
          <a:prstGeom prst="roundRect">
            <a:avLst>
              <a:gd name="adj" fmla="val 6222"/>
            </a:avLst>
          </a:prstGeom>
        </p:spPr>
      </p:pic>
      <p:pic>
        <p:nvPicPr>
          <p:cNvPr id="26" name="Immagine 25" descr="Immagine che contiene linea, Diagramm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DE17687-53D5-CEEE-1FB9-4D258565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27" y="1218908"/>
            <a:ext cx="4636957" cy="4660026"/>
          </a:xfrm>
          <a:prstGeom prst="roundRect">
            <a:avLst>
              <a:gd name="adj" fmla="val 6969"/>
            </a:avLst>
          </a:prstGeom>
        </p:spPr>
      </p:pic>
    </p:spTree>
    <p:extLst>
      <p:ext uri="{BB962C8B-B14F-4D97-AF65-F5344CB8AC3E}">
        <p14:creationId xmlns:p14="http://schemas.microsoft.com/office/powerpoint/2010/main" val="38245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F227A-8D0D-FADF-AD29-A572D75C2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EBD7C61D-8C20-01FA-BD99-AD659ED8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r="725"/>
          <a:stretch/>
        </p:blipFill>
        <p:spPr>
          <a:xfrm>
            <a:off x="588991" y="1656810"/>
            <a:ext cx="4072952" cy="4132849"/>
          </a:xfrm>
          <a:prstGeom prst="roundRect">
            <a:avLst>
              <a:gd name="adj" fmla="val 6222"/>
            </a:avLst>
          </a:prstGeom>
        </p:spPr>
      </p:pic>
      <p:pic>
        <p:nvPicPr>
          <p:cNvPr id="3" name="Immagine 2" descr="Immagine che contiene linea, diagramm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B7AAE7D0-0AA0-72EA-6203-73C6B929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4" y="1656810"/>
            <a:ext cx="6545235" cy="4132849"/>
          </a:xfrm>
          <a:prstGeom prst="roundRect">
            <a:avLst>
              <a:gd name="adj" fmla="val 5786"/>
            </a:avLst>
          </a:prstGeom>
        </p:spPr>
      </p:pic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F5BA5A4A-80CD-7938-6C52-EBA7183C6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4F39B7EE-1537-0721-9962-3A007EE71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</p:spTree>
    <p:extLst>
      <p:ext uri="{BB962C8B-B14F-4D97-AF65-F5344CB8AC3E}">
        <p14:creationId xmlns:p14="http://schemas.microsoft.com/office/powerpoint/2010/main" val="159684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719C9-DD04-AC04-5DA5-F31B11602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4C4A1-4C30-8DB2-1D89-B5180F73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341" y="2065301"/>
            <a:ext cx="6320084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INPUT VECTOR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50089-44DA-D404-E8A6-2C09F8249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89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A10CF-FBA3-BB94-BA6F-DE69A14E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45F0E347-DFC0-12F4-BF37-50FAF6EB5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73B5EFD1-9137-39A4-CD51-CE39F60DC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 descr="Immagine che contiene linea, diagramma, Parallelo&#10;&#10;Il contenuto generato dall'IA potrebbe non essere corretto.">
            <a:extLst>
              <a:ext uri="{FF2B5EF4-FFF2-40B4-BE49-F238E27FC236}">
                <a16:creationId xmlns:a16="http://schemas.microsoft.com/office/drawing/2014/main" id="{35BBCD5D-F3FB-90B7-B2CD-DCB0397D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10584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ersonalizzato 3">
      <a:majorFont>
        <a:latin typeface="Pixelify Sans"/>
        <a:ea typeface=""/>
        <a:cs typeface=""/>
      </a:majorFont>
      <a:minorFont>
        <a:latin typeface="Pixelify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108</Words>
  <Application>Microsoft Office PowerPoint</Application>
  <PresentationFormat>Widescreen</PresentationFormat>
  <Paragraphs>59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04b</vt:lpstr>
      <vt:lpstr>Arial</vt:lpstr>
      <vt:lpstr>Pixelify Sans</vt:lpstr>
      <vt:lpstr>Pokemon Pixel Font</vt:lpstr>
      <vt:lpstr>ThaleahFat</vt:lpstr>
      <vt:lpstr>Tema di Office</vt:lpstr>
      <vt:lpstr>Presentazione standard di PowerPoint</vt:lpstr>
      <vt:lpstr>Presentazione standard di PowerPoint</vt:lpstr>
      <vt:lpstr>CLASSI</vt:lpstr>
      <vt:lpstr>Presentazione standard di PowerPoint</vt:lpstr>
      <vt:lpstr>VETTORI</vt:lpstr>
      <vt:lpstr>Presentazione standard di PowerPoint</vt:lpstr>
      <vt:lpstr>Presentazione standard di PowerPoint</vt:lpstr>
      <vt:lpstr>INPUT VECTOR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MACCHINe A STATI</vt:lpstr>
      <vt:lpstr>Presentazione standard di PowerPoint</vt:lpstr>
      <vt:lpstr>ARRAY</vt:lpstr>
      <vt:lpstr>Presentazione standard di PowerPoint</vt:lpstr>
      <vt:lpstr>attacco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Calogero Carlino</dc:creator>
  <cp:lastModifiedBy>Calogero Carlino</cp:lastModifiedBy>
  <cp:revision>49</cp:revision>
  <dcterms:created xsi:type="dcterms:W3CDTF">2025-03-03T09:42:40Z</dcterms:created>
  <dcterms:modified xsi:type="dcterms:W3CDTF">2025-03-11T10:48:29Z</dcterms:modified>
</cp:coreProperties>
</file>