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67" r:id="rId19"/>
    <p:sldId id="268" r:id="rId20"/>
    <p:sldId id="26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8B7AE-6ED3-4E08-A4F0-AED9D3DB2F85}" v="464" dt="2025-01-28T10:15:5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csos Bálint" userId="da501531-c1ee-44cb-8257-961a78f8b418" providerId="ADAL" clId="{08C8B7AE-6ED3-4E08-A4F0-AED9D3DB2F85}"/>
    <pc:docChg chg="undo custSel addSld modSld sldOrd">
      <pc:chgData name="Kapcsos Bálint" userId="da501531-c1ee-44cb-8257-961a78f8b418" providerId="ADAL" clId="{08C8B7AE-6ED3-4E08-A4F0-AED9D3DB2F85}" dt="2025-01-28T10:16:29.645" v="544" actId="404"/>
      <pc:docMkLst>
        <pc:docMk/>
      </pc:docMkLst>
      <pc:sldChg chg="modSp mod">
        <pc:chgData name="Kapcsos Bálint" userId="da501531-c1ee-44cb-8257-961a78f8b418" providerId="ADAL" clId="{08C8B7AE-6ED3-4E08-A4F0-AED9D3DB2F85}" dt="2025-01-28T09:57:08.356" v="485" actId="113"/>
        <pc:sldMkLst>
          <pc:docMk/>
          <pc:sldMk cId="1504936270" sldId="256"/>
        </pc:sldMkLst>
        <pc:spChg chg="mod">
          <ac:chgData name="Kapcsos Bálint" userId="da501531-c1ee-44cb-8257-961a78f8b418" providerId="ADAL" clId="{08C8B7AE-6ED3-4E08-A4F0-AED9D3DB2F85}" dt="2025-01-28T09:57:08.356" v="485" actId="113"/>
          <ac:spMkLst>
            <pc:docMk/>
            <pc:sldMk cId="1504936270" sldId="256"/>
            <ac:spMk id="2" creationId="{4E84A7E9-38F7-7DD0-E625-EAC148CA2D28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504936270" sldId="256"/>
            <ac:spMk id="3" creationId="{0CCDE343-EB2C-0026-CD5C-3AEFFFD23563}"/>
          </ac:spMkLst>
        </pc:spChg>
      </pc:sldChg>
      <pc:sldChg chg="modSp mod">
        <pc:chgData name="Kapcsos Bálint" userId="da501531-c1ee-44cb-8257-961a78f8b418" providerId="ADAL" clId="{08C8B7AE-6ED3-4E08-A4F0-AED9D3DB2F85}" dt="2025-01-28T09:55:31.967" v="470" actId="14100"/>
        <pc:sldMkLst>
          <pc:docMk/>
          <pc:sldMk cId="4083493468" sldId="257"/>
        </pc:sldMkLst>
        <pc:spChg chg="mod">
          <ac:chgData name="Kapcsos Bálint" userId="da501531-c1ee-44cb-8257-961a78f8b418" providerId="ADAL" clId="{08C8B7AE-6ED3-4E08-A4F0-AED9D3DB2F85}" dt="2025-01-28T09:55:31.967" v="470" actId="14100"/>
          <ac:spMkLst>
            <pc:docMk/>
            <pc:sldMk cId="4083493468" sldId="257"/>
            <ac:spMk id="2" creationId="{884506D1-AA8F-5776-081E-EDAD7D11C629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083493468" sldId="257"/>
            <ac:spMk id="3" creationId="{A5B9FDE6-86CB-0CC7-C13A-3B7474B44939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083493468" sldId="257"/>
            <ac:spMk id="4" creationId="{89F014D8-FE1C-1FA0-4FB0-01B9666E8449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3386818204" sldId="258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386818204" sldId="258"/>
            <ac:spMk id="2" creationId="{79ACD72B-1133-AFC5-FFCD-0DB2889226FC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386818204" sldId="258"/>
            <ac:spMk id="3" creationId="{693DA9BA-95CE-18AD-3543-0CCB88497242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386818204" sldId="258"/>
            <ac:spMk id="4" creationId="{AD586265-823F-B22E-4878-95DEA5454386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2312576847" sldId="259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312576847" sldId="259"/>
            <ac:spMk id="2" creationId="{514C4A8E-B002-9003-6DA4-401141DD450B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312576847" sldId="259"/>
            <ac:spMk id="3" creationId="{EE67FABD-ED96-10FB-E1A9-87F9D418B4B7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312576847" sldId="259"/>
            <ac:spMk id="4" creationId="{EF92C7AF-7653-89CD-D283-2699D06EF321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697161939" sldId="260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697161939" sldId="260"/>
            <ac:spMk id="2" creationId="{7E310051-6839-4B2F-4336-77240D8988ED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697161939" sldId="260"/>
            <ac:spMk id="3" creationId="{69FF52E4-9447-60A8-0E69-740AE8956090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697161939" sldId="260"/>
            <ac:spMk id="4" creationId="{68D2AC70-847D-D8FD-0ED6-FA296989D0C0}"/>
          </ac:spMkLst>
        </pc:spChg>
      </pc:sldChg>
      <pc:sldChg chg="modSp mod">
        <pc:chgData name="Kapcsos Bálint" userId="da501531-c1ee-44cb-8257-961a78f8b418" providerId="ADAL" clId="{08C8B7AE-6ED3-4E08-A4F0-AED9D3DB2F85}" dt="2025-01-28T09:54:50.004" v="467"/>
        <pc:sldMkLst>
          <pc:docMk/>
          <pc:sldMk cId="1819684949" sldId="261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19684949" sldId="261"/>
            <ac:spMk id="2" creationId="{0CBA400B-AC61-8702-B1F9-1F1A3B148709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19684949" sldId="261"/>
            <ac:spMk id="3" creationId="{6965DA4C-CC85-5098-C0E1-8BC365DE5150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19684949" sldId="261"/>
            <ac:spMk id="4" creationId="{FB0B6FDB-8F4B-5C02-29C2-9FAE1362B951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2616524963" sldId="262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16524963" sldId="262"/>
            <ac:spMk id="2" creationId="{3B4BC5A9-F72B-D628-B4B1-45B16A8E56F0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16524963" sldId="262"/>
            <ac:spMk id="3" creationId="{418C0BC2-9122-E0CA-931D-AB9001A60619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16524963" sldId="262"/>
            <ac:spMk id="4" creationId="{56971828-8A35-200E-6E35-C6FA296354BB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4118018479" sldId="263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118018479" sldId="263"/>
            <ac:spMk id="2" creationId="{0D025907-B82F-332D-F9DC-EAAE117D375C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118018479" sldId="263"/>
            <ac:spMk id="3" creationId="{22F50F48-5FC8-17B5-29CE-9D0CBF82274A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118018479" sldId="263"/>
            <ac:spMk id="4" creationId="{4F24C1DB-9903-59E8-432F-B0CF47A6CC4B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2750893126" sldId="264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750893126" sldId="264"/>
            <ac:spMk id="2" creationId="{37FEDB05-C123-A034-E21A-4CB028FE27ED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750893126" sldId="264"/>
            <ac:spMk id="3" creationId="{3FC30E16-98AF-3872-204C-96AF42B5E817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750893126" sldId="264"/>
            <ac:spMk id="4" creationId="{6EF51609-89AE-FE45-E053-23DEA2B2BA44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1882016081" sldId="265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82016081" sldId="265"/>
            <ac:spMk id="2" creationId="{6064A611-9ECD-BC22-A963-A88F48959C8B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82016081" sldId="265"/>
            <ac:spMk id="3" creationId="{A75D9CB0-541F-1C88-5128-89F3F62719FC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882016081" sldId="265"/>
            <ac:spMk id="4" creationId="{57CE1773-2BF5-3E0E-A71E-B5A537E3B315}"/>
          </ac:spMkLst>
        </pc:spChg>
      </pc:sldChg>
      <pc:sldChg chg="modSp">
        <pc:chgData name="Kapcsos Bálint" userId="da501531-c1ee-44cb-8257-961a78f8b418" providerId="ADAL" clId="{08C8B7AE-6ED3-4E08-A4F0-AED9D3DB2F85}" dt="2025-01-28T09:54:50.004" v="467"/>
        <pc:sldMkLst>
          <pc:docMk/>
          <pc:sldMk cId="2040556373" sldId="266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040556373" sldId="266"/>
            <ac:spMk id="2" creationId="{B20B3BF7-C9C1-12E2-6DB3-7E1100660F1D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040556373" sldId="266"/>
            <ac:spMk id="3" creationId="{E144A16E-2A02-B160-9097-3921234EFBF8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040556373" sldId="266"/>
            <ac:spMk id="4" creationId="{4239BF22-9B4F-6FBC-525F-7058C7AFD0CC}"/>
          </ac:spMkLst>
        </pc:spChg>
      </pc:sldChg>
      <pc:sldChg chg="modSp mod ord">
        <pc:chgData name="Kapcsos Bálint" userId="da501531-c1ee-44cb-8257-961a78f8b418" providerId="ADAL" clId="{08C8B7AE-6ED3-4E08-A4F0-AED9D3DB2F85}" dt="2025-01-28T09:56:27.423" v="482" actId="1076"/>
        <pc:sldMkLst>
          <pc:docMk/>
          <pc:sldMk cId="1360830385" sldId="267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360830385" sldId="267"/>
            <ac:spMk id="2" creationId="{8B695A96-4C3A-5DDA-17D1-6C2BF8DE2C21}"/>
          </ac:spMkLst>
        </pc:spChg>
        <pc:spChg chg="mod">
          <ac:chgData name="Kapcsos Bálint" userId="da501531-c1ee-44cb-8257-961a78f8b418" providerId="ADAL" clId="{08C8B7AE-6ED3-4E08-A4F0-AED9D3DB2F85}" dt="2025-01-28T09:56:12.826" v="478" actId="1076"/>
          <ac:spMkLst>
            <pc:docMk/>
            <pc:sldMk cId="1360830385" sldId="267"/>
            <ac:spMk id="8" creationId="{78028AF5-7682-A573-ED6A-90E66C163566}"/>
          </ac:spMkLst>
        </pc:spChg>
        <pc:spChg chg="mod">
          <ac:chgData name="Kapcsos Bálint" userId="da501531-c1ee-44cb-8257-961a78f8b418" providerId="ADAL" clId="{08C8B7AE-6ED3-4E08-A4F0-AED9D3DB2F85}" dt="2025-01-28T09:56:16.854" v="479" actId="1076"/>
          <ac:spMkLst>
            <pc:docMk/>
            <pc:sldMk cId="1360830385" sldId="267"/>
            <ac:spMk id="9" creationId="{D062FA23-3EEA-AD8E-77CB-7A6DEF1378E7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360830385" sldId="267"/>
            <ac:spMk id="10" creationId="{F798CBCE-4AEB-5C18-DA35-E7A8EFBF3B25}"/>
          </ac:spMkLst>
        </pc:spChg>
        <pc:picChg chg="mod">
          <ac:chgData name="Kapcsos Bálint" userId="da501531-c1ee-44cb-8257-961a78f8b418" providerId="ADAL" clId="{08C8B7AE-6ED3-4E08-A4F0-AED9D3DB2F85}" dt="2025-01-28T09:56:27.423" v="482" actId="1076"/>
          <ac:picMkLst>
            <pc:docMk/>
            <pc:sldMk cId="1360830385" sldId="267"/>
            <ac:picMk id="5" creationId="{1A91F508-F56F-BBA5-FAAA-BE479897958F}"/>
          </ac:picMkLst>
        </pc:picChg>
        <pc:picChg chg="mod">
          <ac:chgData name="Kapcsos Bálint" userId="da501531-c1ee-44cb-8257-961a78f8b418" providerId="ADAL" clId="{08C8B7AE-6ED3-4E08-A4F0-AED9D3DB2F85}" dt="2025-01-28T09:56:23.037" v="481" actId="14100"/>
          <ac:picMkLst>
            <pc:docMk/>
            <pc:sldMk cId="1360830385" sldId="267"/>
            <ac:picMk id="7" creationId="{C204F3A8-592B-BF23-52D1-C48ED4337892}"/>
          </ac:picMkLst>
        </pc:picChg>
      </pc:sldChg>
      <pc:sldChg chg="modSp mod ord">
        <pc:chgData name="Kapcsos Bálint" userId="da501531-c1ee-44cb-8257-961a78f8b418" providerId="ADAL" clId="{08C8B7AE-6ED3-4E08-A4F0-AED9D3DB2F85}" dt="2025-01-28T09:56:04.776" v="477" actId="1076"/>
        <pc:sldMkLst>
          <pc:docMk/>
          <pc:sldMk cId="1285893879" sldId="268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285893879" sldId="268"/>
            <ac:spMk id="2" creationId="{AB779768-663F-3B67-A33D-42DE71111EAF}"/>
          </ac:spMkLst>
        </pc:spChg>
        <pc:spChg chg="mod">
          <ac:chgData name="Kapcsos Bálint" userId="da501531-c1ee-44cb-8257-961a78f8b418" providerId="ADAL" clId="{08C8B7AE-6ED3-4E08-A4F0-AED9D3DB2F85}" dt="2025-01-28T09:56:04.776" v="477" actId="1076"/>
          <ac:spMkLst>
            <pc:docMk/>
            <pc:sldMk cId="1285893879" sldId="268"/>
            <ac:spMk id="8" creationId="{2755EA5A-E110-0E61-7417-EFA760727522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1285893879" sldId="268"/>
            <ac:spMk id="11" creationId="{3E4288B3-F380-861B-6599-4DA21848FA10}"/>
          </ac:spMkLst>
        </pc:spChg>
        <pc:picChg chg="mod">
          <ac:chgData name="Kapcsos Bálint" userId="da501531-c1ee-44cb-8257-961a78f8b418" providerId="ADAL" clId="{08C8B7AE-6ED3-4E08-A4F0-AED9D3DB2F85}" dt="2025-01-28T09:55:58.306" v="476" actId="1076"/>
          <ac:picMkLst>
            <pc:docMk/>
            <pc:sldMk cId="1285893879" sldId="268"/>
            <ac:picMk id="10" creationId="{70FAD48D-E4D6-00FC-F3EB-BB156F01BD44}"/>
          </ac:picMkLst>
        </pc:picChg>
      </pc:sldChg>
      <pc:sldChg chg="modSp mod ord">
        <pc:chgData name="Kapcsos Bálint" userId="da501531-c1ee-44cb-8257-961a78f8b418" providerId="ADAL" clId="{08C8B7AE-6ED3-4E08-A4F0-AED9D3DB2F85}" dt="2025-01-28T09:55:47.399" v="474" actId="1076"/>
        <pc:sldMkLst>
          <pc:docMk/>
          <pc:sldMk cId="3199326193" sldId="269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199326193" sldId="269"/>
            <ac:spMk id="2" creationId="{ECAAF051-1EA1-71C4-371C-CA0759CC14E6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199326193" sldId="269"/>
            <ac:spMk id="6" creationId="{8C37BDA2-D2BE-0A09-0E2D-DF935645954D}"/>
          </ac:spMkLst>
        </pc:spChg>
        <pc:picChg chg="mod">
          <ac:chgData name="Kapcsos Bálint" userId="da501531-c1ee-44cb-8257-961a78f8b418" providerId="ADAL" clId="{08C8B7AE-6ED3-4E08-A4F0-AED9D3DB2F85}" dt="2025-01-28T09:55:47.399" v="474" actId="1076"/>
          <ac:picMkLst>
            <pc:docMk/>
            <pc:sldMk cId="3199326193" sldId="269"/>
            <ac:picMk id="5" creationId="{FBA3FEA0-5DE2-707D-82C5-AAB468F5F2C4}"/>
          </ac:picMkLst>
        </pc:picChg>
      </pc:sldChg>
      <pc:sldChg chg="modSp new mod">
        <pc:chgData name="Kapcsos Bálint" userId="da501531-c1ee-44cb-8257-961a78f8b418" providerId="ADAL" clId="{08C8B7AE-6ED3-4E08-A4F0-AED9D3DB2F85}" dt="2025-01-28T09:54:50.004" v="467"/>
        <pc:sldMkLst>
          <pc:docMk/>
          <pc:sldMk cId="3211365371" sldId="270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211365371" sldId="270"/>
            <ac:spMk id="2" creationId="{929D43A6-D43D-CEB5-B053-CE2D4B6FBDD9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211365371" sldId="270"/>
            <ac:spMk id="3" creationId="{B217B88B-37A2-EC5F-89A7-B95C4EF30005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211365371" sldId="270"/>
            <ac:spMk id="4" creationId="{E4F1CD50-C536-D862-E875-F4DCC0CCA033}"/>
          </ac:spMkLst>
        </pc:spChg>
      </pc:sldChg>
      <pc:sldChg chg="modSp new mod">
        <pc:chgData name="Kapcsos Bálint" userId="da501531-c1ee-44cb-8257-961a78f8b418" providerId="ADAL" clId="{08C8B7AE-6ED3-4E08-A4F0-AED9D3DB2F85}" dt="2025-01-28T09:54:50.004" v="467"/>
        <pc:sldMkLst>
          <pc:docMk/>
          <pc:sldMk cId="2638593854" sldId="271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38593854" sldId="271"/>
            <ac:spMk id="2" creationId="{4A57DE60-7965-C060-57BB-BF325A8C89E5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38593854" sldId="271"/>
            <ac:spMk id="3" creationId="{F4042C31-9FD9-8B62-67EA-E45148A107A8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2638593854" sldId="271"/>
            <ac:spMk id="4" creationId="{606C450E-6759-1779-125A-71EDE18D2C62}"/>
          </ac:spMkLst>
        </pc:spChg>
      </pc:sldChg>
      <pc:sldChg chg="modSp new mod">
        <pc:chgData name="Kapcsos Bálint" userId="da501531-c1ee-44cb-8257-961a78f8b418" providerId="ADAL" clId="{08C8B7AE-6ED3-4E08-A4F0-AED9D3DB2F85}" dt="2025-01-28T09:54:50.004" v="467"/>
        <pc:sldMkLst>
          <pc:docMk/>
          <pc:sldMk cId="3719106587" sldId="272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719106587" sldId="272"/>
            <ac:spMk id="2" creationId="{B8DAEE6A-EAFC-C61A-2194-B52B6778A150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719106587" sldId="272"/>
            <ac:spMk id="3" creationId="{446531D1-5243-3F5E-8B81-69BE8EA77A6B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3719106587" sldId="272"/>
            <ac:spMk id="4" creationId="{249D749B-7576-03D2-4299-E26BC8BBFA8A}"/>
          </ac:spMkLst>
        </pc:spChg>
      </pc:sldChg>
      <pc:sldChg chg="addSp delSp modSp new mod">
        <pc:chgData name="Kapcsos Bálint" userId="da501531-c1ee-44cb-8257-961a78f8b418" providerId="ADAL" clId="{08C8B7AE-6ED3-4E08-A4F0-AED9D3DB2F85}" dt="2025-01-28T10:16:29.645" v="544" actId="404"/>
        <pc:sldMkLst>
          <pc:docMk/>
          <pc:sldMk cId="4152065429" sldId="273"/>
        </pc:sldMkLst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152065429" sldId="273"/>
            <ac:spMk id="2" creationId="{23F152D8-20B2-6C53-8957-A3513C17A9E2}"/>
          </ac:spMkLst>
        </pc:spChg>
        <pc:spChg chg="del">
          <ac:chgData name="Kapcsos Bálint" userId="da501531-c1ee-44cb-8257-961a78f8b418" providerId="ADAL" clId="{08C8B7AE-6ED3-4E08-A4F0-AED9D3DB2F85}" dt="2025-01-27T14:52:09.793" v="49" actId="1032"/>
          <ac:spMkLst>
            <pc:docMk/>
            <pc:sldMk cId="4152065429" sldId="273"/>
            <ac:spMk id="3" creationId="{3D8BF67A-5151-1235-EB9C-23BC847E2D28}"/>
          </ac:spMkLst>
        </pc:spChg>
        <pc:spChg chg="mod">
          <ac:chgData name="Kapcsos Bálint" userId="da501531-c1ee-44cb-8257-961a78f8b418" providerId="ADAL" clId="{08C8B7AE-6ED3-4E08-A4F0-AED9D3DB2F85}" dt="2025-01-28T09:54:50.004" v="467"/>
          <ac:spMkLst>
            <pc:docMk/>
            <pc:sldMk cId="4152065429" sldId="273"/>
            <ac:spMk id="5" creationId="{F9E636D1-8450-11B9-BA3D-59CD85D24061}"/>
          </ac:spMkLst>
        </pc:spChg>
        <pc:graphicFrameChg chg="add mod modGraphic">
          <ac:chgData name="Kapcsos Bálint" userId="da501531-c1ee-44cb-8257-961a78f8b418" providerId="ADAL" clId="{08C8B7AE-6ED3-4E08-A4F0-AED9D3DB2F85}" dt="2025-01-28T10:16:29.645" v="544" actId="404"/>
          <ac:graphicFrameMkLst>
            <pc:docMk/>
            <pc:sldMk cId="4152065429" sldId="273"/>
            <ac:graphicFrameMk id="4" creationId="{553742B9-9783-B8AC-B931-281D915A991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6DE72-13FB-49C5-8049-5DC6BD131418}" type="doc">
      <dgm:prSet loTypeId="urn:microsoft.com/office/officeart/2009/layout/CircleArrowProcess" loCatId="cycle" qsTypeId="urn:microsoft.com/office/officeart/2005/8/quickstyle/simple2" qsCatId="simple" csTypeId="urn:microsoft.com/office/officeart/2005/8/colors/accent1_2" csCatId="accent1" phldr="1"/>
      <dgm:spPr/>
    </dgm:pt>
    <dgm:pt modelId="{A37BFD9A-26E0-4DFC-B973-B8E6A149D775}">
      <dgm:prSet phldrT="[Szöveg]" custT="1"/>
      <dgm:spPr/>
      <dgm:t>
        <a:bodyPr/>
        <a:lstStyle/>
        <a:p>
          <a:r>
            <a:rPr lang="hu-HU" sz="1100" b="1" dirty="0"/>
            <a:t>KÁRPÁTI GÁBOR</a:t>
          </a:r>
        </a:p>
      </dgm:t>
    </dgm:pt>
    <dgm:pt modelId="{4615AC39-15C5-4A06-A196-5F23DF581A3E}" type="parTrans" cxnId="{450B5F75-D0EA-41D8-BCB8-CD84EC128329}">
      <dgm:prSet/>
      <dgm:spPr/>
      <dgm:t>
        <a:bodyPr/>
        <a:lstStyle/>
        <a:p>
          <a:endParaRPr lang="hu-HU"/>
        </a:p>
      </dgm:t>
    </dgm:pt>
    <dgm:pt modelId="{1CEA90C2-4D15-41E1-8C46-DCE35403A4E3}" type="sibTrans" cxnId="{450B5F75-D0EA-41D8-BCB8-CD84EC128329}">
      <dgm:prSet/>
      <dgm:spPr/>
      <dgm:t>
        <a:bodyPr/>
        <a:lstStyle/>
        <a:p>
          <a:endParaRPr lang="hu-HU"/>
        </a:p>
      </dgm:t>
    </dgm:pt>
    <dgm:pt modelId="{73CE3661-B37F-476D-BB95-640F81E79F34}">
      <dgm:prSet phldrT="[Szöveg]" custT="1"/>
      <dgm:spPr/>
      <dgm:t>
        <a:bodyPr/>
        <a:lstStyle/>
        <a:p>
          <a:r>
            <a:rPr lang="hu-HU" sz="1100" b="1" dirty="0"/>
            <a:t>RÉSCH FERENC</a:t>
          </a:r>
        </a:p>
      </dgm:t>
    </dgm:pt>
    <dgm:pt modelId="{B3DAE59B-A722-4F82-9E0F-0293A41EE475}" type="parTrans" cxnId="{5441AEF3-BBE3-437C-9432-04A2C882A3B8}">
      <dgm:prSet/>
      <dgm:spPr/>
      <dgm:t>
        <a:bodyPr/>
        <a:lstStyle/>
        <a:p>
          <a:endParaRPr lang="hu-HU"/>
        </a:p>
      </dgm:t>
    </dgm:pt>
    <dgm:pt modelId="{BD4E687B-E980-4A77-896D-68A037D22F43}" type="sibTrans" cxnId="{5441AEF3-BBE3-437C-9432-04A2C882A3B8}">
      <dgm:prSet/>
      <dgm:spPr/>
      <dgm:t>
        <a:bodyPr/>
        <a:lstStyle/>
        <a:p>
          <a:endParaRPr lang="hu-HU"/>
        </a:p>
      </dgm:t>
    </dgm:pt>
    <dgm:pt modelId="{C465B331-6C70-4A57-B952-1F5422A16A43}">
      <dgm:prSet phldrT="[Szöveg]" custT="1"/>
      <dgm:spPr/>
      <dgm:t>
        <a:bodyPr/>
        <a:lstStyle/>
        <a:p>
          <a:r>
            <a:rPr lang="hu-HU" sz="1100" b="1" dirty="0"/>
            <a:t>KAPCSOS BÁLINT</a:t>
          </a:r>
        </a:p>
      </dgm:t>
    </dgm:pt>
    <dgm:pt modelId="{75B48342-013E-4A67-BF6C-9D18FAD5AAD7}" type="parTrans" cxnId="{D16A08E5-634F-498F-BF6D-5F7F49F2F5CF}">
      <dgm:prSet/>
      <dgm:spPr/>
      <dgm:t>
        <a:bodyPr/>
        <a:lstStyle/>
        <a:p>
          <a:endParaRPr lang="hu-HU"/>
        </a:p>
      </dgm:t>
    </dgm:pt>
    <dgm:pt modelId="{88D176BB-8FB5-4E97-854B-4ADA1FCC3780}" type="sibTrans" cxnId="{D16A08E5-634F-498F-BF6D-5F7F49F2F5CF}">
      <dgm:prSet/>
      <dgm:spPr/>
      <dgm:t>
        <a:bodyPr/>
        <a:lstStyle/>
        <a:p>
          <a:endParaRPr lang="hu-HU"/>
        </a:p>
      </dgm:t>
    </dgm:pt>
    <dgm:pt modelId="{E2243677-9DF2-42DB-A384-BC5FDC3987E9}">
      <dgm:prSet phldrT="[Szöveg]" custT="1"/>
      <dgm:spPr/>
      <dgm:t>
        <a:bodyPr/>
        <a:lstStyle/>
        <a:p>
          <a:r>
            <a:rPr lang="hu-HU" sz="1200" dirty="0"/>
            <a:t>Rendszertervezés</a:t>
          </a:r>
        </a:p>
      </dgm:t>
    </dgm:pt>
    <dgm:pt modelId="{5B9DB7E0-9D0E-42DC-8559-E5913F38C77C}" type="parTrans" cxnId="{BCADD8EC-EFBD-457C-9B3B-0B53E2FCD2AD}">
      <dgm:prSet/>
      <dgm:spPr/>
      <dgm:t>
        <a:bodyPr/>
        <a:lstStyle/>
        <a:p>
          <a:endParaRPr lang="hu-HU"/>
        </a:p>
      </dgm:t>
    </dgm:pt>
    <dgm:pt modelId="{9EE78AAA-A8DD-426C-8691-55C698E434E4}" type="sibTrans" cxnId="{BCADD8EC-EFBD-457C-9B3B-0B53E2FCD2AD}">
      <dgm:prSet/>
      <dgm:spPr/>
      <dgm:t>
        <a:bodyPr/>
        <a:lstStyle/>
        <a:p>
          <a:endParaRPr lang="hu-HU"/>
        </a:p>
      </dgm:t>
    </dgm:pt>
    <dgm:pt modelId="{0C7BB08F-C6F7-4D55-B880-4F6CB3F1F42E}">
      <dgm:prSet phldrT="[Szöveg]" custT="1"/>
      <dgm:spPr/>
      <dgm:t>
        <a:bodyPr/>
        <a:lstStyle/>
        <a:p>
          <a:r>
            <a:rPr lang="hu-HU" sz="1200" b="0" dirty="0"/>
            <a:t>Felhasználói kézikönyv </a:t>
          </a:r>
        </a:p>
      </dgm:t>
    </dgm:pt>
    <dgm:pt modelId="{3B231231-D9F7-47F7-BF40-B87BBF86ABF9}" type="parTrans" cxnId="{0AA73A35-E75B-4ADA-98D8-5EA6E0000EAB}">
      <dgm:prSet/>
      <dgm:spPr/>
      <dgm:t>
        <a:bodyPr/>
        <a:lstStyle/>
        <a:p>
          <a:endParaRPr lang="hu-HU"/>
        </a:p>
      </dgm:t>
    </dgm:pt>
    <dgm:pt modelId="{BBAA4591-BC51-4119-8550-FD359072BBC9}" type="sibTrans" cxnId="{0AA73A35-E75B-4ADA-98D8-5EA6E0000EAB}">
      <dgm:prSet/>
      <dgm:spPr/>
      <dgm:t>
        <a:bodyPr/>
        <a:lstStyle/>
        <a:p>
          <a:endParaRPr lang="hu-HU"/>
        </a:p>
      </dgm:t>
    </dgm:pt>
    <dgm:pt modelId="{F7C571A2-A24A-45C5-86DF-627CADADA0BF}">
      <dgm:prSet phldrT="[Szöveg]" custT="1"/>
      <dgm:spPr/>
      <dgm:t>
        <a:bodyPr/>
        <a:lstStyle/>
        <a:p>
          <a:r>
            <a:rPr lang="hu-HU" sz="1200" b="0" dirty="0"/>
            <a:t>Tesztelés és dokumentáció</a:t>
          </a:r>
        </a:p>
      </dgm:t>
    </dgm:pt>
    <dgm:pt modelId="{17DAEA12-C16A-40C2-85DB-429EACD9870D}" type="parTrans" cxnId="{2F1C3227-6B59-491D-B514-9505B267F067}">
      <dgm:prSet/>
      <dgm:spPr/>
      <dgm:t>
        <a:bodyPr/>
        <a:lstStyle/>
        <a:p>
          <a:endParaRPr lang="hu-HU"/>
        </a:p>
      </dgm:t>
    </dgm:pt>
    <dgm:pt modelId="{713EC766-A325-4084-9E06-EFA7629EF552}" type="sibTrans" cxnId="{2F1C3227-6B59-491D-B514-9505B267F067}">
      <dgm:prSet/>
      <dgm:spPr/>
      <dgm:t>
        <a:bodyPr/>
        <a:lstStyle/>
        <a:p>
          <a:endParaRPr lang="hu-HU"/>
        </a:p>
      </dgm:t>
    </dgm:pt>
    <dgm:pt modelId="{4236A94F-17DA-4347-9643-E3D578943E49}">
      <dgm:prSet phldrT="[Szöveg]" custT="1"/>
      <dgm:spPr/>
      <dgm:t>
        <a:bodyPr/>
        <a:lstStyle/>
        <a:p>
          <a:r>
            <a:rPr lang="hu-HU" sz="1200" dirty="0"/>
            <a:t>Fejlesztői dokumentáció</a:t>
          </a:r>
        </a:p>
      </dgm:t>
    </dgm:pt>
    <dgm:pt modelId="{0FEB49C1-4534-4F47-9785-3342B2E5C726}" type="parTrans" cxnId="{BA881A6E-ADA9-4D56-9367-530DED43C923}">
      <dgm:prSet/>
      <dgm:spPr/>
      <dgm:t>
        <a:bodyPr/>
        <a:lstStyle/>
        <a:p>
          <a:endParaRPr lang="hu-HU"/>
        </a:p>
      </dgm:t>
    </dgm:pt>
    <dgm:pt modelId="{D118859F-D324-48B8-A729-A743D3553CAD}" type="sibTrans" cxnId="{BA881A6E-ADA9-4D56-9367-530DED43C923}">
      <dgm:prSet/>
      <dgm:spPr/>
      <dgm:t>
        <a:bodyPr/>
        <a:lstStyle/>
        <a:p>
          <a:endParaRPr lang="hu-HU"/>
        </a:p>
      </dgm:t>
    </dgm:pt>
    <dgm:pt modelId="{51392881-2A04-460D-A8CE-FA5FAF969C1A}">
      <dgm:prSet phldrT="[Szöveg]" custT="1"/>
      <dgm:spPr/>
      <dgm:t>
        <a:bodyPr/>
        <a:lstStyle/>
        <a:p>
          <a:r>
            <a:rPr lang="hu-HU" sz="1200" b="0" dirty="0"/>
            <a:t>Tesztelés tervezés</a:t>
          </a:r>
        </a:p>
      </dgm:t>
    </dgm:pt>
    <dgm:pt modelId="{6BD2E5C4-AFE4-419D-B93C-1AF3901A0C1F}" type="parTrans" cxnId="{9DFB04BC-27A9-476E-94B0-472F6EC66B63}">
      <dgm:prSet/>
      <dgm:spPr/>
      <dgm:t>
        <a:bodyPr/>
        <a:lstStyle/>
        <a:p>
          <a:endParaRPr lang="hu-HU"/>
        </a:p>
      </dgm:t>
    </dgm:pt>
    <dgm:pt modelId="{2746EBE3-8A36-4512-918A-B2EDE43E790B}" type="sibTrans" cxnId="{9DFB04BC-27A9-476E-94B0-472F6EC66B63}">
      <dgm:prSet/>
      <dgm:spPr/>
      <dgm:t>
        <a:bodyPr/>
        <a:lstStyle/>
        <a:p>
          <a:endParaRPr lang="hu-HU"/>
        </a:p>
      </dgm:t>
    </dgm:pt>
    <dgm:pt modelId="{F156B8FD-C1FC-49CD-A990-A5F96824A357}">
      <dgm:prSet phldrT="[Szöveg]" custT="1"/>
      <dgm:spPr/>
      <dgm:t>
        <a:bodyPr/>
        <a:lstStyle/>
        <a:p>
          <a:r>
            <a:rPr lang="hu-HU" sz="1200" dirty="0"/>
            <a:t>Funkcionális specifikáció</a:t>
          </a:r>
        </a:p>
      </dgm:t>
    </dgm:pt>
    <dgm:pt modelId="{9A296D32-2472-4AB5-A7B0-479C0382B69D}" type="parTrans" cxnId="{96B5639C-5F73-48E6-8DD6-447E4E248159}">
      <dgm:prSet/>
      <dgm:spPr/>
      <dgm:t>
        <a:bodyPr/>
        <a:lstStyle/>
        <a:p>
          <a:endParaRPr lang="hu-HU"/>
        </a:p>
      </dgm:t>
    </dgm:pt>
    <dgm:pt modelId="{C09ACE7B-0EDD-44F8-A1F8-8E5989615BD6}" type="sibTrans" cxnId="{96B5639C-5F73-48E6-8DD6-447E4E248159}">
      <dgm:prSet/>
      <dgm:spPr/>
      <dgm:t>
        <a:bodyPr/>
        <a:lstStyle/>
        <a:p>
          <a:endParaRPr lang="hu-HU"/>
        </a:p>
      </dgm:t>
    </dgm:pt>
    <dgm:pt modelId="{07279854-A95F-4DC1-9B8D-02BBE6D1F157}">
      <dgm:prSet phldrT="[Szöveg]" custT="1"/>
      <dgm:spPr/>
      <dgm:t>
        <a:bodyPr/>
        <a:lstStyle/>
        <a:p>
          <a:r>
            <a:rPr lang="hu-HU" sz="1200" dirty="0"/>
            <a:t>Fejlesztői dokumentáció</a:t>
          </a:r>
        </a:p>
      </dgm:t>
    </dgm:pt>
    <dgm:pt modelId="{ACF56A14-7948-4B24-BC54-367CB9F953D6}" type="parTrans" cxnId="{991921D8-E065-493D-8DF4-2EF438F6DDF5}">
      <dgm:prSet/>
      <dgm:spPr/>
      <dgm:t>
        <a:bodyPr/>
        <a:lstStyle/>
        <a:p>
          <a:endParaRPr lang="hu-HU"/>
        </a:p>
      </dgm:t>
    </dgm:pt>
    <dgm:pt modelId="{873BE134-55A3-41CB-9AF6-D1C6F286C32F}" type="sibTrans" cxnId="{991921D8-E065-493D-8DF4-2EF438F6DDF5}">
      <dgm:prSet/>
      <dgm:spPr/>
      <dgm:t>
        <a:bodyPr/>
        <a:lstStyle/>
        <a:p>
          <a:endParaRPr lang="hu-HU"/>
        </a:p>
      </dgm:t>
    </dgm:pt>
    <dgm:pt modelId="{6FCA0F1A-68C6-4A40-9D89-6973C26A2089}">
      <dgm:prSet phldrT="[Szöveg]" custT="1"/>
      <dgm:spPr/>
      <dgm:t>
        <a:bodyPr/>
        <a:lstStyle/>
        <a:p>
          <a:r>
            <a:rPr lang="hu-HU" sz="1200" dirty="0"/>
            <a:t>Implementálás</a:t>
          </a:r>
        </a:p>
      </dgm:t>
    </dgm:pt>
    <dgm:pt modelId="{DAA6763B-395E-44DC-A055-E81F20AECA1F}" type="parTrans" cxnId="{F24381C7-B02A-441A-BBFE-3248870A89EA}">
      <dgm:prSet/>
      <dgm:spPr/>
      <dgm:t>
        <a:bodyPr/>
        <a:lstStyle/>
        <a:p>
          <a:endParaRPr lang="hu-HU"/>
        </a:p>
      </dgm:t>
    </dgm:pt>
    <dgm:pt modelId="{8FDDEBCD-33C7-4D8C-BE12-09BD5221D01F}" type="sibTrans" cxnId="{F24381C7-B02A-441A-BBFE-3248870A89EA}">
      <dgm:prSet/>
      <dgm:spPr/>
      <dgm:t>
        <a:bodyPr/>
        <a:lstStyle/>
        <a:p>
          <a:endParaRPr lang="hu-HU"/>
        </a:p>
      </dgm:t>
    </dgm:pt>
    <dgm:pt modelId="{2F6C9B11-3722-4CDA-BE7D-FCBE450CDC4C}">
      <dgm:prSet phldrT="[Szöveg]" custT="1"/>
      <dgm:spPr/>
      <dgm:t>
        <a:bodyPr/>
        <a:lstStyle/>
        <a:p>
          <a:r>
            <a:rPr lang="hu-HU" sz="1200" b="0" dirty="0"/>
            <a:t>Rendszertervezés</a:t>
          </a:r>
        </a:p>
      </dgm:t>
    </dgm:pt>
    <dgm:pt modelId="{B0CCB75F-AF4E-4856-954B-8E4C21393B47}" type="parTrans" cxnId="{030B9806-4CBC-4D88-88C8-B0DB8F9942C2}">
      <dgm:prSet/>
      <dgm:spPr/>
      <dgm:t>
        <a:bodyPr/>
        <a:lstStyle/>
        <a:p>
          <a:endParaRPr lang="hu-HU"/>
        </a:p>
      </dgm:t>
    </dgm:pt>
    <dgm:pt modelId="{98F383FE-D9B0-446F-A1DA-145745AA7BEB}" type="sibTrans" cxnId="{030B9806-4CBC-4D88-88C8-B0DB8F9942C2}">
      <dgm:prSet/>
      <dgm:spPr/>
      <dgm:t>
        <a:bodyPr/>
        <a:lstStyle/>
        <a:p>
          <a:endParaRPr lang="hu-HU"/>
        </a:p>
      </dgm:t>
    </dgm:pt>
    <dgm:pt modelId="{6B67AEAE-2A11-4ECA-B4BE-D2829F19A730}">
      <dgm:prSet phldrT="[Szöveg]" custT="1"/>
      <dgm:spPr/>
      <dgm:t>
        <a:bodyPr/>
        <a:lstStyle/>
        <a:p>
          <a:r>
            <a:rPr lang="hu-HU" sz="1200" dirty="0"/>
            <a:t>Rendszertervezés</a:t>
          </a:r>
        </a:p>
      </dgm:t>
    </dgm:pt>
    <dgm:pt modelId="{60AD2738-A91A-4083-8698-4C905F187973}" type="parTrans" cxnId="{2E9A4435-8D1F-4D7F-9EA6-00C3E6C01BC1}">
      <dgm:prSet/>
      <dgm:spPr/>
      <dgm:t>
        <a:bodyPr/>
        <a:lstStyle/>
        <a:p>
          <a:endParaRPr lang="hu-HU"/>
        </a:p>
      </dgm:t>
    </dgm:pt>
    <dgm:pt modelId="{959E8FA6-A1E8-4298-9EB2-0BF833F49347}" type="sibTrans" cxnId="{2E9A4435-8D1F-4D7F-9EA6-00C3E6C01BC1}">
      <dgm:prSet/>
      <dgm:spPr/>
      <dgm:t>
        <a:bodyPr/>
        <a:lstStyle/>
        <a:p>
          <a:endParaRPr lang="hu-HU"/>
        </a:p>
      </dgm:t>
    </dgm:pt>
    <dgm:pt modelId="{39B50F71-DF26-4211-B21F-7C25E222C430}">
      <dgm:prSet phldrT="[Szöveg]" custT="1"/>
      <dgm:spPr/>
      <dgm:t>
        <a:bodyPr/>
        <a:lstStyle/>
        <a:p>
          <a:r>
            <a:rPr lang="hu-HU" sz="1200" dirty="0"/>
            <a:t>Implementálás</a:t>
          </a:r>
        </a:p>
      </dgm:t>
    </dgm:pt>
    <dgm:pt modelId="{B14BC1DD-C6C9-4D84-AD38-D10F213918ED}" type="parTrans" cxnId="{80B31B28-653A-4E98-BE96-65ED7694AD71}">
      <dgm:prSet/>
      <dgm:spPr/>
      <dgm:t>
        <a:bodyPr/>
        <a:lstStyle/>
        <a:p>
          <a:endParaRPr lang="hu-HU"/>
        </a:p>
      </dgm:t>
    </dgm:pt>
    <dgm:pt modelId="{239D43EA-76DB-496C-A09A-D255C035D3E4}" type="sibTrans" cxnId="{80B31B28-653A-4E98-BE96-65ED7694AD71}">
      <dgm:prSet/>
      <dgm:spPr/>
      <dgm:t>
        <a:bodyPr/>
        <a:lstStyle/>
        <a:p>
          <a:endParaRPr lang="hu-HU"/>
        </a:p>
      </dgm:t>
    </dgm:pt>
    <dgm:pt modelId="{F181237D-F9BF-4598-9C42-9E13C7D6AFB9}">
      <dgm:prSet phldrT="[Szöveg]" custT="1"/>
      <dgm:spPr/>
      <dgm:t>
        <a:bodyPr/>
        <a:lstStyle/>
        <a:p>
          <a:endParaRPr lang="hu-HU" sz="1100" b="0" dirty="0"/>
        </a:p>
      </dgm:t>
    </dgm:pt>
    <dgm:pt modelId="{205480BC-3412-4EF8-9EE7-0C1D51029C09}" type="parTrans" cxnId="{38384037-4D22-4E33-990A-FDEA8FDF495D}">
      <dgm:prSet/>
      <dgm:spPr/>
      <dgm:t>
        <a:bodyPr/>
        <a:lstStyle/>
        <a:p>
          <a:endParaRPr lang="hu-HU"/>
        </a:p>
      </dgm:t>
    </dgm:pt>
    <dgm:pt modelId="{136BB55A-2298-4AED-A6D9-9492CAB98016}" type="sibTrans" cxnId="{38384037-4D22-4E33-990A-FDEA8FDF495D}">
      <dgm:prSet/>
      <dgm:spPr/>
      <dgm:t>
        <a:bodyPr/>
        <a:lstStyle/>
        <a:p>
          <a:endParaRPr lang="hu-HU"/>
        </a:p>
      </dgm:t>
    </dgm:pt>
    <dgm:pt modelId="{45C60CEF-895A-4AC5-B753-08D418E9D095}">
      <dgm:prSet phldrT="[Szöveg]" custT="1"/>
      <dgm:spPr/>
      <dgm:t>
        <a:bodyPr/>
        <a:lstStyle/>
        <a:p>
          <a:r>
            <a:rPr lang="hu-HU" sz="1200" b="0" dirty="0"/>
            <a:t>Implementálás</a:t>
          </a:r>
        </a:p>
      </dgm:t>
    </dgm:pt>
    <dgm:pt modelId="{51C2D81F-40EE-45DB-A668-B20809F92E57}" type="parTrans" cxnId="{0DEB06B8-038F-4DD6-A54F-2C8AF3C27F9B}">
      <dgm:prSet/>
      <dgm:spPr/>
      <dgm:t>
        <a:bodyPr/>
        <a:lstStyle/>
        <a:p>
          <a:endParaRPr lang="hu-HU"/>
        </a:p>
      </dgm:t>
    </dgm:pt>
    <dgm:pt modelId="{2E5BF836-D8FA-41BD-8F3B-CAAD7258CBD1}" type="sibTrans" cxnId="{0DEB06B8-038F-4DD6-A54F-2C8AF3C27F9B}">
      <dgm:prSet/>
      <dgm:spPr/>
      <dgm:t>
        <a:bodyPr/>
        <a:lstStyle/>
        <a:p>
          <a:endParaRPr lang="hu-HU"/>
        </a:p>
      </dgm:t>
    </dgm:pt>
    <dgm:pt modelId="{FB03EEA4-BE06-42D4-B242-ACF6D6EFB05C}" type="pres">
      <dgm:prSet presAssocID="{C066DE72-13FB-49C5-8049-5DC6BD13141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38F9221-07B2-4CB6-89EA-D0B33F3039E1}" type="pres">
      <dgm:prSet presAssocID="{A37BFD9A-26E0-4DFC-B973-B8E6A149D775}" presName="Accent1" presStyleCnt="0"/>
      <dgm:spPr/>
    </dgm:pt>
    <dgm:pt modelId="{C74C4BDC-1487-430C-AD8B-FF7A15BA72B5}" type="pres">
      <dgm:prSet presAssocID="{A37BFD9A-26E0-4DFC-B973-B8E6A149D775}" presName="Accent" presStyleLbl="node1" presStyleIdx="0" presStyleCnt="3"/>
      <dgm:spPr/>
    </dgm:pt>
    <dgm:pt modelId="{6D55057A-86AD-4F10-8D0E-0E154A4A7136}" type="pres">
      <dgm:prSet presAssocID="{A37BFD9A-26E0-4DFC-B973-B8E6A149D775}" presName="Child1" presStyleLbl="revTx" presStyleIdx="0" presStyleCnt="6" custScaleX="188482" custLinFactNeighborX="37997" custLinFactNeighborY="-1017">
        <dgm:presLayoutVars>
          <dgm:chMax val="0"/>
          <dgm:chPref val="0"/>
          <dgm:bulletEnabled val="1"/>
        </dgm:presLayoutVars>
      </dgm:prSet>
      <dgm:spPr/>
    </dgm:pt>
    <dgm:pt modelId="{04D2CE15-B27D-438E-B8B2-967468B08CAC}" type="pres">
      <dgm:prSet presAssocID="{A37BFD9A-26E0-4DFC-B973-B8E6A149D775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C921CBDD-DDE3-4B5A-BB06-8EBC69571D22}" type="pres">
      <dgm:prSet presAssocID="{73CE3661-B37F-476D-BB95-640F81E79F34}" presName="Accent2" presStyleCnt="0"/>
      <dgm:spPr/>
    </dgm:pt>
    <dgm:pt modelId="{DFD84497-5FD0-4E9D-8514-75BCFDCDD519}" type="pres">
      <dgm:prSet presAssocID="{73CE3661-B37F-476D-BB95-640F81E79F34}" presName="Accent" presStyleLbl="node1" presStyleIdx="1" presStyleCnt="3"/>
      <dgm:spPr/>
    </dgm:pt>
    <dgm:pt modelId="{8F9661B9-BEDA-4BD1-9DE2-C94F4DC8CBA3}" type="pres">
      <dgm:prSet presAssocID="{73CE3661-B37F-476D-BB95-640F81E79F34}" presName="Child2" presStyleLbl="revTx" presStyleIdx="2" presStyleCnt="6" custScaleX="248016" custLinFactX="-100000" custLinFactNeighborX="-121200" custLinFactNeighborY="-5087">
        <dgm:presLayoutVars>
          <dgm:chMax val="0"/>
          <dgm:chPref val="0"/>
          <dgm:bulletEnabled val="1"/>
        </dgm:presLayoutVars>
      </dgm:prSet>
      <dgm:spPr/>
    </dgm:pt>
    <dgm:pt modelId="{C52D7B19-3F1E-4060-8EF4-C56D89E9DE65}" type="pres">
      <dgm:prSet presAssocID="{73CE3661-B37F-476D-BB95-640F81E79F34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31CFA43-97C2-4F0C-9A66-BD6C5A644EDB}" type="pres">
      <dgm:prSet presAssocID="{C465B331-6C70-4A57-B952-1F5422A16A43}" presName="Accent3" presStyleCnt="0"/>
      <dgm:spPr/>
    </dgm:pt>
    <dgm:pt modelId="{7EFE5D5E-7C2A-4AA1-AB58-9E826139C89E}" type="pres">
      <dgm:prSet presAssocID="{C465B331-6C70-4A57-B952-1F5422A16A43}" presName="Accent" presStyleLbl="node1" presStyleIdx="2" presStyleCnt="3"/>
      <dgm:spPr/>
    </dgm:pt>
    <dgm:pt modelId="{808E5E93-3FC7-41D4-9BF1-432A054FE2E7}" type="pres">
      <dgm:prSet presAssocID="{C465B331-6C70-4A57-B952-1F5422A16A43}" presName="Child3" presStyleLbl="revTx" presStyleIdx="4" presStyleCnt="6" custScaleX="356215" custLinFactX="27563" custLinFactNeighborX="100000" custLinFactNeighborY="9278">
        <dgm:presLayoutVars>
          <dgm:chMax val="0"/>
          <dgm:chPref val="0"/>
          <dgm:bulletEnabled val="1"/>
        </dgm:presLayoutVars>
      </dgm:prSet>
      <dgm:spPr/>
    </dgm:pt>
    <dgm:pt modelId="{D3FFD6D9-A5EB-4361-A064-2C81CF00A097}" type="pres">
      <dgm:prSet presAssocID="{C465B331-6C70-4A57-B952-1F5422A16A4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030B9806-4CBC-4D88-88C8-B0DB8F9942C2}" srcId="{C465B331-6C70-4A57-B952-1F5422A16A43}" destId="{2F6C9B11-3722-4CDA-BE7D-FCBE450CDC4C}" srcOrd="0" destOrd="0" parTransId="{B0CCB75F-AF4E-4856-954B-8E4C21393B47}" sibTransId="{98F383FE-D9B0-446F-A1DA-145745AA7BEB}"/>
    <dgm:cxn modelId="{C3672308-1541-4AEE-8EEA-46FCBF99A015}" type="presOf" srcId="{C066DE72-13FB-49C5-8049-5DC6BD131418}" destId="{FB03EEA4-BE06-42D4-B242-ACF6D6EFB05C}" srcOrd="0" destOrd="0" presId="urn:microsoft.com/office/officeart/2009/layout/CircleArrowProcess"/>
    <dgm:cxn modelId="{60782B17-9A7C-403B-B215-42299280AA19}" type="presOf" srcId="{A37BFD9A-26E0-4DFC-B973-B8E6A149D775}" destId="{04D2CE15-B27D-438E-B8B2-967468B08CAC}" srcOrd="0" destOrd="0" presId="urn:microsoft.com/office/officeart/2009/layout/CircleArrowProcess"/>
    <dgm:cxn modelId="{E14F5D23-98F7-4413-8039-286C01EAD724}" type="presOf" srcId="{2F6C9B11-3722-4CDA-BE7D-FCBE450CDC4C}" destId="{808E5E93-3FC7-41D4-9BF1-432A054FE2E7}" srcOrd="0" destOrd="0" presId="urn:microsoft.com/office/officeart/2009/layout/CircleArrowProcess"/>
    <dgm:cxn modelId="{28C6CD26-A9A1-4003-B34E-CF285D093350}" type="presOf" srcId="{07279854-A95F-4DC1-9B8D-02BBE6D1F157}" destId="{8F9661B9-BEDA-4BD1-9DE2-C94F4DC8CBA3}" srcOrd="0" destOrd="1" presId="urn:microsoft.com/office/officeart/2009/layout/CircleArrowProcess"/>
    <dgm:cxn modelId="{2F1C3227-6B59-491D-B514-9505B267F067}" srcId="{C465B331-6C70-4A57-B952-1F5422A16A43}" destId="{F7C571A2-A24A-45C5-86DF-627CADADA0BF}" srcOrd="4" destOrd="0" parTransId="{17DAEA12-C16A-40C2-85DB-429EACD9870D}" sibTransId="{713EC766-A325-4084-9E06-EFA7629EF552}"/>
    <dgm:cxn modelId="{80B31B28-653A-4E98-BE96-65ED7694AD71}" srcId="{A37BFD9A-26E0-4DFC-B973-B8E6A149D775}" destId="{39B50F71-DF26-4211-B21F-7C25E222C430}" srcOrd="3" destOrd="0" parTransId="{B14BC1DD-C6C9-4D84-AD38-D10F213918ED}" sibTransId="{239D43EA-76DB-496C-A09A-D255C035D3E4}"/>
    <dgm:cxn modelId="{E01CC632-1A41-4781-9AD8-D03955E1B80E}" type="presOf" srcId="{F156B8FD-C1FC-49CD-A990-A5F96824A357}" destId="{6D55057A-86AD-4F10-8D0E-0E154A4A7136}" srcOrd="0" destOrd="2" presId="urn:microsoft.com/office/officeart/2009/layout/CircleArrowProcess"/>
    <dgm:cxn modelId="{0AA73A35-E75B-4ADA-98D8-5EA6E0000EAB}" srcId="{C465B331-6C70-4A57-B952-1F5422A16A43}" destId="{0C7BB08F-C6F7-4D55-B880-4F6CB3F1F42E}" srcOrd="2" destOrd="0" parTransId="{3B231231-D9F7-47F7-BF40-B87BBF86ABF9}" sibTransId="{BBAA4591-BC51-4119-8550-FD359072BBC9}"/>
    <dgm:cxn modelId="{2E9A4435-8D1F-4D7F-9EA6-00C3E6C01BC1}" srcId="{73CE3661-B37F-476D-BB95-640F81E79F34}" destId="{6B67AEAE-2A11-4ECA-B4BE-D2829F19A730}" srcOrd="0" destOrd="0" parTransId="{60AD2738-A91A-4083-8698-4C905F187973}" sibTransId="{959E8FA6-A1E8-4298-9EB2-0BF833F49347}"/>
    <dgm:cxn modelId="{38384037-4D22-4E33-990A-FDEA8FDF495D}" srcId="{C465B331-6C70-4A57-B952-1F5422A16A43}" destId="{F181237D-F9BF-4598-9C42-9E13C7D6AFB9}" srcOrd="5" destOrd="0" parTransId="{205480BC-3412-4EF8-9EE7-0C1D51029C09}" sibTransId="{136BB55A-2298-4AED-A6D9-9492CAB98016}"/>
    <dgm:cxn modelId="{33F21D40-BC29-46AA-A8D1-A6CBD868A748}" type="presOf" srcId="{51392881-2A04-460D-A8CE-FA5FAF969C1A}" destId="{808E5E93-3FC7-41D4-9BF1-432A054FE2E7}" srcOrd="0" destOrd="3" presId="urn:microsoft.com/office/officeart/2009/layout/CircleArrowProcess"/>
    <dgm:cxn modelId="{BA881A6E-ADA9-4D56-9367-530DED43C923}" srcId="{A37BFD9A-26E0-4DFC-B973-B8E6A149D775}" destId="{4236A94F-17DA-4347-9643-E3D578943E49}" srcOrd="1" destOrd="0" parTransId="{0FEB49C1-4534-4F47-9785-3342B2E5C726}" sibTransId="{D118859F-D324-48B8-A729-A743D3553CAD}"/>
    <dgm:cxn modelId="{35EAFD4E-313E-4B92-8F5E-15D9FD751409}" type="presOf" srcId="{45C60CEF-895A-4AC5-B753-08D418E9D095}" destId="{808E5E93-3FC7-41D4-9BF1-432A054FE2E7}" srcOrd="0" destOrd="1" presId="urn:microsoft.com/office/officeart/2009/layout/CircleArrowProcess"/>
    <dgm:cxn modelId="{450B5F75-D0EA-41D8-BCB8-CD84EC128329}" srcId="{C066DE72-13FB-49C5-8049-5DC6BD131418}" destId="{A37BFD9A-26E0-4DFC-B973-B8E6A149D775}" srcOrd="0" destOrd="0" parTransId="{4615AC39-15C5-4A06-A196-5F23DF581A3E}" sibTransId="{1CEA90C2-4D15-41E1-8C46-DCE35403A4E3}"/>
    <dgm:cxn modelId="{07FF1659-57BE-4315-A0CE-41876CE0846C}" type="presOf" srcId="{6FCA0F1A-68C6-4A40-9D89-6973C26A2089}" destId="{8F9661B9-BEDA-4BD1-9DE2-C94F4DC8CBA3}" srcOrd="0" destOrd="2" presId="urn:microsoft.com/office/officeart/2009/layout/CircleArrowProcess"/>
    <dgm:cxn modelId="{AE42AF7D-CAA1-48CD-8A91-F64EF9F0BB28}" type="presOf" srcId="{6B67AEAE-2A11-4ECA-B4BE-D2829F19A730}" destId="{8F9661B9-BEDA-4BD1-9DE2-C94F4DC8CBA3}" srcOrd="0" destOrd="0" presId="urn:microsoft.com/office/officeart/2009/layout/CircleArrowProcess"/>
    <dgm:cxn modelId="{3A61A59A-9032-4B23-9F5A-804826A709A9}" type="presOf" srcId="{F181237D-F9BF-4598-9C42-9E13C7D6AFB9}" destId="{808E5E93-3FC7-41D4-9BF1-432A054FE2E7}" srcOrd="0" destOrd="5" presId="urn:microsoft.com/office/officeart/2009/layout/CircleArrowProcess"/>
    <dgm:cxn modelId="{96B5639C-5F73-48E6-8DD6-447E4E248159}" srcId="{A37BFD9A-26E0-4DFC-B973-B8E6A149D775}" destId="{F156B8FD-C1FC-49CD-A990-A5F96824A357}" srcOrd="2" destOrd="0" parTransId="{9A296D32-2472-4AB5-A7B0-479C0382B69D}" sibTransId="{C09ACE7B-0EDD-44F8-A1F8-8E5989615BD6}"/>
    <dgm:cxn modelId="{2A0AF99C-2340-4C22-8015-03B5D0B3190A}" type="presOf" srcId="{73CE3661-B37F-476D-BB95-640F81E79F34}" destId="{C52D7B19-3F1E-4060-8EF4-C56D89E9DE65}" srcOrd="0" destOrd="0" presId="urn:microsoft.com/office/officeart/2009/layout/CircleArrowProcess"/>
    <dgm:cxn modelId="{0DEB06B8-038F-4DD6-A54F-2C8AF3C27F9B}" srcId="{C465B331-6C70-4A57-B952-1F5422A16A43}" destId="{45C60CEF-895A-4AC5-B753-08D418E9D095}" srcOrd="1" destOrd="0" parTransId="{51C2D81F-40EE-45DB-A668-B20809F92E57}" sibTransId="{2E5BF836-D8FA-41BD-8F3B-CAAD7258CBD1}"/>
    <dgm:cxn modelId="{9DFB04BC-27A9-476E-94B0-472F6EC66B63}" srcId="{C465B331-6C70-4A57-B952-1F5422A16A43}" destId="{51392881-2A04-460D-A8CE-FA5FAF969C1A}" srcOrd="3" destOrd="0" parTransId="{6BD2E5C4-AFE4-419D-B93C-1AF3901A0C1F}" sibTransId="{2746EBE3-8A36-4512-918A-B2EDE43E790B}"/>
    <dgm:cxn modelId="{F24381C7-B02A-441A-BBFE-3248870A89EA}" srcId="{73CE3661-B37F-476D-BB95-640F81E79F34}" destId="{6FCA0F1A-68C6-4A40-9D89-6973C26A2089}" srcOrd="2" destOrd="0" parTransId="{DAA6763B-395E-44DC-A055-E81F20AECA1F}" sibTransId="{8FDDEBCD-33C7-4D8C-BE12-09BD5221D01F}"/>
    <dgm:cxn modelId="{991921D8-E065-493D-8DF4-2EF438F6DDF5}" srcId="{73CE3661-B37F-476D-BB95-640F81E79F34}" destId="{07279854-A95F-4DC1-9B8D-02BBE6D1F157}" srcOrd="1" destOrd="0" parTransId="{ACF56A14-7948-4B24-BC54-367CB9F953D6}" sibTransId="{873BE134-55A3-41CB-9AF6-D1C6F286C32F}"/>
    <dgm:cxn modelId="{BDA10FD9-5B7C-4D47-898E-B0124CB1AA20}" type="presOf" srcId="{4236A94F-17DA-4347-9643-E3D578943E49}" destId="{6D55057A-86AD-4F10-8D0E-0E154A4A7136}" srcOrd="0" destOrd="1" presId="urn:microsoft.com/office/officeart/2009/layout/CircleArrowProcess"/>
    <dgm:cxn modelId="{749851D9-F974-4C03-B1D4-9BD34F662EFC}" type="presOf" srcId="{F7C571A2-A24A-45C5-86DF-627CADADA0BF}" destId="{808E5E93-3FC7-41D4-9BF1-432A054FE2E7}" srcOrd="0" destOrd="4" presId="urn:microsoft.com/office/officeart/2009/layout/CircleArrowProcess"/>
    <dgm:cxn modelId="{D16A08E5-634F-498F-BF6D-5F7F49F2F5CF}" srcId="{C066DE72-13FB-49C5-8049-5DC6BD131418}" destId="{C465B331-6C70-4A57-B952-1F5422A16A43}" srcOrd="2" destOrd="0" parTransId="{75B48342-013E-4A67-BF6C-9D18FAD5AAD7}" sibTransId="{88D176BB-8FB5-4E97-854B-4ADA1FCC3780}"/>
    <dgm:cxn modelId="{374D64E9-46BE-4C68-AC2D-F9B1A45AB820}" type="presOf" srcId="{39B50F71-DF26-4211-B21F-7C25E222C430}" destId="{6D55057A-86AD-4F10-8D0E-0E154A4A7136}" srcOrd="0" destOrd="3" presId="urn:microsoft.com/office/officeart/2009/layout/CircleArrowProcess"/>
    <dgm:cxn modelId="{BCADD8EC-EFBD-457C-9B3B-0B53E2FCD2AD}" srcId="{A37BFD9A-26E0-4DFC-B973-B8E6A149D775}" destId="{E2243677-9DF2-42DB-A384-BC5FDC3987E9}" srcOrd="0" destOrd="0" parTransId="{5B9DB7E0-9D0E-42DC-8559-E5913F38C77C}" sibTransId="{9EE78AAA-A8DD-426C-8691-55C698E434E4}"/>
    <dgm:cxn modelId="{F89732F2-5738-4690-B528-96B53AFF677C}" type="presOf" srcId="{C465B331-6C70-4A57-B952-1F5422A16A43}" destId="{D3FFD6D9-A5EB-4361-A064-2C81CF00A097}" srcOrd="0" destOrd="0" presId="urn:microsoft.com/office/officeart/2009/layout/CircleArrowProcess"/>
    <dgm:cxn modelId="{5441AEF3-BBE3-437C-9432-04A2C882A3B8}" srcId="{C066DE72-13FB-49C5-8049-5DC6BD131418}" destId="{73CE3661-B37F-476D-BB95-640F81E79F34}" srcOrd="1" destOrd="0" parTransId="{B3DAE59B-A722-4F82-9E0F-0293A41EE475}" sibTransId="{BD4E687B-E980-4A77-896D-68A037D22F43}"/>
    <dgm:cxn modelId="{FBF47FF4-F340-4A40-AD1E-E713EDA00E97}" type="presOf" srcId="{0C7BB08F-C6F7-4D55-B880-4F6CB3F1F42E}" destId="{808E5E93-3FC7-41D4-9BF1-432A054FE2E7}" srcOrd="0" destOrd="2" presId="urn:microsoft.com/office/officeart/2009/layout/CircleArrowProcess"/>
    <dgm:cxn modelId="{FBF1BBFF-71E8-4E4F-A658-8B215A41DB2F}" type="presOf" srcId="{E2243677-9DF2-42DB-A384-BC5FDC3987E9}" destId="{6D55057A-86AD-4F10-8D0E-0E154A4A7136}" srcOrd="0" destOrd="0" presId="urn:microsoft.com/office/officeart/2009/layout/CircleArrowProcess"/>
    <dgm:cxn modelId="{69EA4466-A9F1-4C96-B3C3-0CA7AE51B1A9}" type="presParOf" srcId="{FB03EEA4-BE06-42D4-B242-ACF6D6EFB05C}" destId="{038F9221-07B2-4CB6-89EA-D0B33F3039E1}" srcOrd="0" destOrd="0" presId="urn:microsoft.com/office/officeart/2009/layout/CircleArrowProcess"/>
    <dgm:cxn modelId="{431B0BAE-48B4-4A0B-B19C-A38343CC4449}" type="presParOf" srcId="{038F9221-07B2-4CB6-89EA-D0B33F3039E1}" destId="{C74C4BDC-1487-430C-AD8B-FF7A15BA72B5}" srcOrd="0" destOrd="0" presId="urn:microsoft.com/office/officeart/2009/layout/CircleArrowProcess"/>
    <dgm:cxn modelId="{06BE60B7-63C3-4D3D-AD58-C5D8BD15ED70}" type="presParOf" srcId="{FB03EEA4-BE06-42D4-B242-ACF6D6EFB05C}" destId="{6D55057A-86AD-4F10-8D0E-0E154A4A7136}" srcOrd="1" destOrd="0" presId="urn:microsoft.com/office/officeart/2009/layout/CircleArrowProcess"/>
    <dgm:cxn modelId="{535B95EF-D6AE-410D-81D2-474D13CC017C}" type="presParOf" srcId="{FB03EEA4-BE06-42D4-B242-ACF6D6EFB05C}" destId="{04D2CE15-B27D-438E-B8B2-967468B08CAC}" srcOrd="2" destOrd="0" presId="urn:microsoft.com/office/officeart/2009/layout/CircleArrowProcess"/>
    <dgm:cxn modelId="{40723F15-7B5E-4547-8A74-85978493242C}" type="presParOf" srcId="{FB03EEA4-BE06-42D4-B242-ACF6D6EFB05C}" destId="{C921CBDD-DDE3-4B5A-BB06-8EBC69571D22}" srcOrd="3" destOrd="0" presId="urn:microsoft.com/office/officeart/2009/layout/CircleArrowProcess"/>
    <dgm:cxn modelId="{33A7A99E-1961-4C85-82FD-1AEA8C88A8ED}" type="presParOf" srcId="{C921CBDD-DDE3-4B5A-BB06-8EBC69571D22}" destId="{DFD84497-5FD0-4E9D-8514-75BCFDCDD519}" srcOrd="0" destOrd="0" presId="urn:microsoft.com/office/officeart/2009/layout/CircleArrowProcess"/>
    <dgm:cxn modelId="{411103F1-1F4A-4231-9D84-FCDE7BC5563F}" type="presParOf" srcId="{FB03EEA4-BE06-42D4-B242-ACF6D6EFB05C}" destId="{8F9661B9-BEDA-4BD1-9DE2-C94F4DC8CBA3}" srcOrd="4" destOrd="0" presId="urn:microsoft.com/office/officeart/2009/layout/CircleArrowProcess"/>
    <dgm:cxn modelId="{5DC35BCD-3934-4FDC-8C1A-F65602B668A6}" type="presParOf" srcId="{FB03EEA4-BE06-42D4-B242-ACF6D6EFB05C}" destId="{C52D7B19-3F1E-4060-8EF4-C56D89E9DE65}" srcOrd="5" destOrd="0" presId="urn:microsoft.com/office/officeart/2009/layout/CircleArrowProcess"/>
    <dgm:cxn modelId="{4C1DDB22-053A-4649-B623-CB78DC296B32}" type="presParOf" srcId="{FB03EEA4-BE06-42D4-B242-ACF6D6EFB05C}" destId="{C31CFA43-97C2-4F0C-9A66-BD6C5A644EDB}" srcOrd="6" destOrd="0" presId="urn:microsoft.com/office/officeart/2009/layout/CircleArrowProcess"/>
    <dgm:cxn modelId="{EEA1A8C9-7880-4F99-9C8D-30577DE24585}" type="presParOf" srcId="{C31CFA43-97C2-4F0C-9A66-BD6C5A644EDB}" destId="{7EFE5D5E-7C2A-4AA1-AB58-9E826139C89E}" srcOrd="0" destOrd="0" presId="urn:microsoft.com/office/officeart/2009/layout/CircleArrowProcess"/>
    <dgm:cxn modelId="{BD1F860A-3801-40E8-8AD2-29C127DF0FE7}" type="presParOf" srcId="{FB03EEA4-BE06-42D4-B242-ACF6D6EFB05C}" destId="{808E5E93-3FC7-41D4-9BF1-432A054FE2E7}" srcOrd="7" destOrd="0" presId="urn:microsoft.com/office/officeart/2009/layout/CircleArrowProcess"/>
    <dgm:cxn modelId="{BCC6C30F-5FF0-49E0-8759-F8D96362A00E}" type="presParOf" srcId="{FB03EEA4-BE06-42D4-B242-ACF6D6EFB05C}" destId="{D3FFD6D9-A5EB-4361-A064-2C81CF00A097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4BDC-1487-430C-AD8B-FF7A15BA72B5}">
      <dsp:nvSpPr>
        <dsp:cNvPr id="0" name=""/>
        <dsp:cNvSpPr/>
      </dsp:nvSpPr>
      <dsp:spPr>
        <a:xfrm>
          <a:off x="3004772" y="0"/>
          <a:ext cx="1936245" cy="19365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55057A-86AD-4F10-8D0E-0E154A4A7136}">
      <dsp:nvSpPr>
        <dsp:cNvPr id="0" name=""/>
        <dsp:cNvSpPr/>
      </dsp:nvSpPr>
      <dsp:spPr>
        <a:xfrm>
          <a:off x="4868841" y="569381"/>
          <a:ext cx="2189684" cy="77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Rendszertervezés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Fejlesztői dokumentáció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Funkcionális specifikáció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Implementálás</a:t>
          </a:r>
        </a:p>
      </dsp:txBody>
      <dsp:txXfrm>
        <a:off x="4868841" y="569381"/>
        <a:ext cx="2189684" cy="774776"/>
      </dsp:txXfrm>
    </dsp:sp>
    <dsp:sp modelId="{04D2CE15-B27D-438E-B8B2-967468B08CAC}">
      <dsp:nvSpPr>
        <dsp:cNvPr id="0" name=""/>
        <dsp:cNvSpPr/>
      </dsp:nvSpPr>
      <dsp:spPr>
        <a:xfrm>
          <a:off x="3432745" y="699149"/>
          <a:ext cx="1075934" cy="53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b="1" kern="1200" dirty="0"/>
            <a:t>KÁRPÁTI GÁBOR</a:t>
          </a:r>
        </a:p>
      </dsp:txBody>
      <dsp:txXfrm>
        <a:off x="3432745" y="699149"/>
        <a:ext cx="1075934" cy="537838"/>
      </dsp:txXfrm>
    </dsp:sp>
    <dsp:sp modelId="{DFD84497-5FD0-4E9D-8514-75BCFDCDD519}">
      <dsp:nvSpPr>
        <dsp:cNvPr id="0" name=""/>
        <dsp:cNvSpPr/>
      </dsp:nvSpPr>
      <dsp:spPr>
        <a:xfrm>
          <a:off x="2466986" y="1112685"/>
          <a:ext cx="1936245" cy="19365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9661B9-BEDA-4BD1-9DE2-C94F4DC8CBA3}">
      <dsp:nvSpPr>
        <dsp:cNvPr id="0" name=""/>
        <dsp:cNvSpPr/>
      </dsp:nvSpPr>
      <dsp:spPr>
        <a:xfrm>
          <a:off x="973661" y="1656970"/>
          <a:ext cx="2881318" cy="77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Rendszertervezés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Fejlesztői dokumentáció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Implementálás</a:t>
          </a:r>
        </a:p>
      </dsp:txBody>
      <dsp:txXfrm>
        <a:off x="973661" y="1656970"/>
        <a:ext cx="2881318" cy="774776"/>
      </dsp:txXfrm>
    </dsp:sp>
    <dsp:sp modelId="{C52D7B19-3F1E-4060-8EF4-C56D89E9DE65}">
      <dsp:nvSpPr>
        <dsp:cNvPr id="0" name=""/>
        <dsp:cNvSpPr/>
      </dsp:nvSpPr>
      <dsp:spPr>
        <a:xfrm>
          <a:off x="2897142" y="1818271"/>
          <a:ext cx="1075934" cy="53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b="1" kern="1200" dirty="0"/>
            <a:t>RÉSCH FERENC</a:t>
          </a:r>
        </a:p>
      </dsp:txBody>
      <dsp:txXfrm>
        <a:off x="2897142" y="1818271"/>
        <a:ext cx="1075934" cy="537838"/>
      </dsp:txXfrm>
    </dsp:sp>
    <dsp:sp modelId="{7EFE5D5E-7C2A-4AA1-AB58-9E826139C89E}">
      <dsp:nvSpPr>
        <dsp:cNvPr id="0" name=""/>
        <dsp:cNvSpPr/>
      </dsp:nvSpPr>
      <dsp:spPr>
        <a:xfrm>
          <a:off x="3142581" y="2358523"/>
          <a:ext cx="1663534" cy="166420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8E5E93-3FC7-41D4-9BF1-432A054FE2E7}">
      <dsp:nvSpPr>
        <dsp:cNvPr id="0" name=""/>
        <dsp:cNvSpPr/>
      </dsp:nvSpPr>
      <dsp:spPr>
        <a:xfrm>
          <a:off x="4935055" y="2886986"/>
          <a:ext cx="4138317" cy="77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0" kern="1200" dirty="0"/>
            <a:t>Rendszertervezés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0" kern="1200" dirty="0"/>
            <a:t>Implementálás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0" kern="1200" dirty="0"/>
            <a:t>Felhasználói kézikönyv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0" kern="1200" dirty="0"/>
            <a:t>Tesztelés 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0" kern="1200" dirty="0"/>
            <a:t>Tesztelés és dokumentáció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1100" b="0" kern="1200" dirty="0"/>
        </a:p>
      </dsp:txBody>
      <dsp:txXfrm>
        <a:off x="4935055" y="2886986"/>
        <a:ext cx="4138317" cy="774776"/>
      </dsp:txXfrm>
    </dsp:sp>
    <dsp:sp modelId="{D3FFD6D9-A5EB-4361-A064-2C81CF00A097}">
      <dsp:nvSpPr>
        <dsp:cNvPr id="0" name=""/>
        <dsp:cNvSpPr/>
      </dsp:nvSpPr>
      <dsp:spPr>
        <a:xfrm>
          <a:off x="3435291" y="2939002"/>
          <a:ext cx="1075934" cy="53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b="1" kern="1200" dirty="0"/>
            <a:t>KAPCSOS BÁLINT</a:t>
          </a:r>
        </a:p>
      </dsp:txBody>
      <dsp:txXfrm>
        <a:off x="3435291" y="2939002"/>
        <a:ext cx="1075934" cy="53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7E3B7-AB35-4F66-8579-D8D790A8AEFA}" type="datetimeFigureOut">
              <a:rPr lang="hu-HU" smtClean="0"/>
              <a:t>2025. 01. 28.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44A10-4F0F-4D86-975D-1249F6C026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3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BEE-61FC-42D7-B187-2A22949315D3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70F2-003A-46BB-A1FD-3F3B6F205B53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5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C35-65CC-4FF7-9712-657FC37EE37B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23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9B7E-63BF-4A26-964F-D910E0FDEFF4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0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7E2-9289-4612-9420-71D178593CBA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2BBA-563B-4C6E-B844-26B547938844}" type="datetime1">
              <a:rPr lang="hu-HU" smtClean="0"/>
              <a:t>2025. 01. 28.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4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058-18DF-4390-ACF0-3A1356FDCECD}" type="datetime1">
              <a:rPr lang="hu-HU" smtClean="0"/>
              <a:t>2025. 01. 28.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9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33A-F942-488A-868D-6D795AE0F61A}" type="datetime1">
              <a:rPr lang="hu-HU" smtClean="0"/>
              <a:t>2025. 01. 28.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22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E01B-3C3F-4D38-9571-2088CC20CB29}" type="datetime1">
              <a:rPr lang="hu-HU" smtClean="0"/>
              <a:t>2025. 01. 28.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7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BC1735-A81D-441B-A1A8-7EBC05FCC0A2}" type="datetime1">
              <a:rPr lang="hu-HU" smtClean="0"/>
              <a:t>2025. 01. 28.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3AE-2354-4D2A-A7F3-7E891B69F0B9}" type="datetime1">
              <a:rPr lang="hu-HU" smtClean="0"/>
              <a:t>2025. 01. 28.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1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7BA0D5-C0C3-44D2-B33A-A3C4FB6170DF}" type="datetime1">
              <a:rPr lang="hu-HU" smtClean="0"/>
              <a:t>2025. 01. 28.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51D366-730A-48CB-AB3D-63DE834E9BA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4A7E9-38F7-7DD0-E625-EAC148CA2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RPGCorner</a:t>
            </a:r>
            <a:r>
              <a:rPr lang="hu-HU" dirty="0"/>
              <a:t> készletnyilvántartó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CDE343-EB2C-0026-CD5C-3AEFFFD23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Kapcsos Bálint, Kárpáti Gábor, Résch Ferenc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u-H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50493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64A611-9ECD-BC22-A963-A88F4895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JDL-</a:t>
            </a:r>
            <a:r>
              <a:rPr lang="hu-HU" dirty="0" err="1"/>
              <a:t>Studio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D9CB0-541F-1C88-5128-89F3F627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Java entitások, a közöttük lévő kapcsolatokkal együtt, a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részét képező, JDL-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Studio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-ban kerültek megtervezésre.</a:t>
            </a:r>
          </a:p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JDL-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Studio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egy egyszerű leíró nyelvet használ az entitások és a kapcsolatok definiálásához. Ezeket az információkat pedig vizuálisan is megjeleníti.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CE1773-2BF5-3E0E-A71E-B5A537E3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01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B3BF7-C9C1-12E2-6DB3-7E11006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JHipster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44A16E-2A02-B160-9097-3921234E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Az egyes elemekhez írt kommenteket a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JHispter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az elkészült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jdl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fájlból generált Java forráskódokba is átviszi, ezzel is egyszerűsítve a forráskód dokumentálását.</a:t>
            </a:r>
          </a:p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kód generálása során a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gondoskodik az alapértelmezett mezők (pl.: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id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), az entitások kapcsolatát megvalósító mezők, a mezők eléréséhez szükséges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getter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/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setter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metódusok, valamint az egyes elemekhez tartozó annotációk létrehozásáról.</a:t>
            </a:r>
          </a:p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Valamint a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Liquibase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segítségével létrehozza az adatbázis táblák generálásához szükséges SQL migrációs állományokat is.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39BF22-9B4F-6FBC-525F-7058C7AF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055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9D43A6-D43D-CEB5-B053-CE2D4B6F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Nézet 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17B88B-37A2-EC5F-89A7-B95C4EF3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front-end alapok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Az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-t a front-end fejlesztésre választottuk az alábbiak miatt: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Komponens-alapú architektúra: Egyszerűbb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újrafelhasználhatóság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és karbantartás.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Kétirányú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adatbinding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: Valós idejű szinkronizáció az adatok és a felhasználói felület között.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Széleskörű támogatás: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CLI az alkalmazások gyors indításához és fejlesztéséhez.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Moduláris felépítés: Könnyen kezelhető nagyobb projektek esetén is.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F1CD50-C536-D862-E875-F4DCC0C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36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7DE60-7965-C060-57BB-BF325A8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042C31-9FD9-8B62-67EA-E45148A1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 Node.js-t választottuk vezérlőrétegként a következő előnyök miatt: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Aszinkron feldolgozás: Kiváló teljesítmény skálázható alkalmazásokhoz.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RESTful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API-k támogatása: Könnyű integráció más rendszerekkel.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Egységes JavaScript környezet: Front-end és back-end egy nyelven.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6C450E-6759-1779-125A-71EDE18D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59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AEE6A-EAFC-C61A-2194-B52B677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44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és </a:t>
            </a:r>
            <a:r>
              <a:rPr lang="hu-HU" sz="44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44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kapcsolata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6531D1-5243-3F5E-8B81-69BE8EA7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Gyors prototípus fejlesztés: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automatikusan generál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-komponenseket az entitásokhoz, beleértve a CRUD műveleteket.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Egységes architektúra: Az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front-end szorosan integrálva van a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által generált Spring Boot vagy Node.js backenddel.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Responsive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design támogatás: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Material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és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Bootstrap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integráció az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-komponensekben.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Nemzetköziesítés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: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automatikusan generál fordításokat az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i18n moduljához.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Beépített biztonság: Az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Angular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front-end és a </a:t>
            </a:r>
            <a:r>
              <a:rPr lang="hu-HU" sz="1800" kern="150" dirty="0" err="1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JHipster</a:t>
            </a:r>
            <a:r>
              <a:rPr lang="hu-HU" sz="1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backend közötti hitelesítéshez OAuth2 vagy JWT támogatás.</a:t>
            </a:r>
            <a:endParaRPr lang="hu-HU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9D749B-7576-03D2-4299-E26BC8BB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910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695A96-4C3A-5DDA-17D1-6C2BF8DE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Érdekesebb forráskód részletek</a:t>
            </a:r>
          </a:p>
        </p:txBody>
      </p:sp>
      <p:pic>
        <p:nvPicPr>
          <p:cNvPr id="5" name="Tartalom helye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1A91F508-F56F-BBA5-FAAA-BE4798979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35" y="2172404"/>
            <a:ext cx="3757089" cy="4034963"/>
          </a:xfrm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98CBCE-4AEB-5C18-DA35-E7A8EFBF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15</a:t>
            </a:fld>
            <a:endParaRPr lang="hu-HU"/>
          </a:p>
        </p:txBody>
      </p:sp>
      <p:pic>
        <p:nvPicPr>
          <p:cNvPr id="7" name="Kép 6" descr="A képen szöveg, képernyőkép, Betűtípus, dokumentum látható&#10;&#10;Automatikusan generált leírás">
            <a:extLst>
              <a:ext uri="{FF2B5EF4-FFF2-40B4-BE49-F238E27FC236}">
                <a16:creationId xmlns:a16="http://schemas.microsoft.com/office/drawing/2014/main" id="{C204F3A8-592B-BF23-52D1-C48ED4337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2172405"/>
            <a:ext cx="4297886" cy="39180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8028AF5-7682-A573-ED6A-90E66C163566}"/>
              </a:ext>
            </a:extLst>
          </p:cNvPr>
          <p:cNvSpPr txBox="1"/>
          <p:nvPr/>
        </p:nvSpPr>
        <p:spPr>
          <a:xfrm>
            <a:off x="357711" y="1770216"/>
            <a:ext cx="31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Sale</a:t>
            </a:r>
            <a:r>
              <a:rPr lang="hu-HU" sz="18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entitás a JDL </a:t>
            </a:r>
            <a:r>
              <a:rPr lang="hu-HU" sz="180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Studio</a:t>
            </a:r>
            <a:r>
              <a:rPr lang="hu-HU" sz="18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-ban.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62FA23-3EEA-AD8E-77CB-7A6DEF1378E7}"/>
              </a:ext>
            </a:extLst>
          </p:cNvPr>
          <p:cNvSpPr txBox="1"/>
          <p:nvPr/>
        </p:nvSpPr>
        <p:spPr>
          <a:xfrm>
            <a:off x="6747641" y="1737360"/>
            <a:ext cx="32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Sale</a:t>
            </a:r>
            <a:r>
              <a:rPr lang="hu-HU" sz="18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entitás generált Java kód.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083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C758D-9A99-A8F1-C4D5-1C698580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779768-663F-3B67-A33D-42DE7111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Érdekesebb forráskód részletek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3E4288B3-F380-861B-6599-4DA21848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16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755EA5A-E110-0E61-7417-EFA760727522}"/>
              </a:ext>
            </a:extLst>
          </p:cNvPr>
          <p:cNvSpPr txBox="1"/>
          <p:nvPr/>
        </p:nvSpPr>
        <p:spPr>
          <a:xfrm>
            <a:off x="475951" y="1962439"/>
            <a:ext cx="441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Entitás kapcsolatok JDL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Studió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-ban.</a:t>
            </a:r>
          </a:p>
        </p:txBody>
      </p:sp>
      <p:pic>
        <p:nvPicPr>
          <p:cNvPr id="10" name="Kép 9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70FAD48D-E4D6-00FC-F3EB-BB156F01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0" y="1841265"/>
            <a:ext cx="3589339" cy="40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AAF051-1EA1-71C4-371C-CA0759CC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Entitások és kapcsolatok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37BDA2-D2BE-0A09-0E2D-DF93564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17</a:t>
            </a:fld>
            <a:endParaRPr lang="hu-HU"/>
          </a:p>
        </p:txBody>
      </p:sp>
      <p:pic>
        <p:nvPicPr>
          <p:cNvPr id="5" name="Kép 4" descr="A képen szöveg, képernyőkép, diagram, Tervrajz látható&#10;&#10;Automatikusan generált leírás">
            <a:extLst>
              <a:ext uri="{FF2B5EF4-FFF2-40B4-BE49-F238E27FC236}">
                <a16:creationId xmlns:a16="http://schemas.microsoft.com/office/drawing/2014/main" id="{FBA3FEA0-5DE2-707D-82C5-AAB468F5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24" y="1634265"/>
            <a:ext cx="7291552" cy="47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2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152D8-20B2-6C53-8957-A3513C17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53742B9-9783-B8AC-B931-281D915A9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31495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9E636D1-8450-11B9-BA3D-59CD85D2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0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506D1-AA8F-5776-081E-EDAD7D11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B9FDE6-86CB-0CC7-C13A-3B7474B4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Szoftver célja,</a:t>
            </a:r>
          </a:p>
          <a:p>
            <a:r>
              <a:rPr lang="hu-HU" dirty="0"/>
              <a:t>Műszaki megvalósítás,</a:t>
            </a:r>
          </a:p>
          <a:p>
            <a:r>
              <a:rPr lang="hu-HU" dirty="0"/>
              <a:t>Működés,</a:t>
            </a:r>
          </a:p>
          <a:p>
            <a:r>
              <a:rPr lang="hu-HU" dirty="0"/>
              <a:t>Forráskód,</a:t>
            </a:r>
          </a:p>
          <a:p>
            <a:r>
              <a:rPr lang="hu-HU" dirty="0"/>
              <a:t>A csapaton belüli munkamegosztás, a fejlesztési csapatban betöltött szerep, a fejlesztés során használt projektszervezési eszközök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9F014D8-FE1C-1FA0-4FB0-01B9666E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4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CD72B-1133-AFC5-FFCD-0DB28892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3DA9BA-95CE-18AD-3543-0CCB8849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feladat megvalósítása során a célunk egy kitalált, RPG </a:t>
            </a:r>
            <a:r>
              <a:rPr lang="hu-HU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Corner</a:t>
            </a:r>
            <a:r>
              <a:rPr lang="hu-HU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nevű szerepjáték szakbolt raktárkészletének nyilvántartását biztosító, web alapú alkalmazás prototípusának létrehozása volt. </a:t>
            </a:r>
            <a:endParaRPr lang="hu-HU" sz="40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586265-823F-B22E-4878-95DEA545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8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C4A8E-B002-9003-6DA4-401141DD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7FABD-ED96-10FB-E1A9-87F9D418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feladat specifikáció összeállítását követően kiválasztásra kerültek a felhasználni kívánt technológiák. Ezekkel szemben az alábbi elvárásokat támasztottuk: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Modern, rugalmasan bővíthető front-end.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Stabil, kiforrott back-end és adatkezelés.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„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Code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first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” megközelítés és ORM eszközök használata.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Virtualizáció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az egységes fejlesztői környezethez és az elkészült alkalmazás telepítéséhez.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Kódgenerálási funkciók használata a „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boilerplate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” kódok előállításához és az alapvető konfigurálási feladatok elvégzéséhez és a fejlesztés felgyorsításához.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F92C7AF-7653-89CD-D283-2699D06E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57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10051-6839-4B2F-4336-77240D89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Tervezési szempontok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F52E4-9447-60A8-0E69-740AE895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Az alkalmazás tervezése során a modell-nézet-vezérlő (modell-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veiw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-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controller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röviden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mvc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) tervezési mintát alkalmaztuk.</a:t>
            </a:r>
          </a:p>
          <a:p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Az alkalmazás három </a:t>
            </a:r>
            <a:r>
              <a:rPr lang="hu-HU" sz="18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rétege</a:t>
            </a: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Modell réteg – Ezt a réteget az alkalmazás adatbázisa, az ahhoz kapcsolódó entitások és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enumok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alkotják.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Nézet réteg – Az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Angular-ral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létrehozott komponensek és a belőlük felépített front-end alkotja.</a:t>
            </a:r>
          </a:p>
          <a:p>
            <a:r>
              <a:rPr lang="hu-HU" sz="18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Vezérlő réteg – Az üzleti logikát megvalósító Node.js és Java elemek.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D2AC70-847D-D8FD-0ED6-FA296989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A400B-AC61-8702-B1F9-1F1A3B14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Választott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65DA4C-CC85-5098-C0E1-8BC365DE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választott technológiák: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Angular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front-end.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Node.js vezérlőréteg.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Java EE és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Srping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Framework back-end.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ProstgreSQL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adatbázis szerver a későbbi bővíthetőségre is gondolva.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Virtualizáció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Docker konténerek használatával.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Git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verziókezelés.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JHipster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fejlesztői platform.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Plusz az ezeket kiegészítő és támogató környezeti elemek és fejlesztési eszközök. (Pl.: Node.js,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Angular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CLI)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0B6FDB-8F4B-5C02-29C2-9FAE136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68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BC5A9-F72B-D628-B4B1-45B16A8E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kialakított fejlesztési környezet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C0BC2-9122-E0CA-931D-AB9001A6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Operációs rendszer: A fejlesztéshez használt eszközök mindegyike platform független, és a Docker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virtualizáció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miatt sincs jelentősége a fejlesztői gépen lévő operációs rendszernek.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Virtualizáció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: Docker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SDK: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Eclipse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Temurin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build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OpenJDK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21 LTS, Node.js 22.11.0 64bit LTS,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JHipster</a:t>
            </a:r>
            <a:endParaRPr lang="hu-HU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Alkalmazásszerver: Beágyazott alkalmazásszerverként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JBoss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Undertow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Adatbázisszerver: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PostgreSQL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16.5 hivatalos Docker image alapján.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IDE: VS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Code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,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IntelliJ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IDEA,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JHipster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JDL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studio</a:t>
            </a:r>
            <a:endParaRPr lang="hu-HU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Verziókezelés: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Git</a:t>
            </a:r>
            <a:endParaRPr lang="hu-HU" sz="1800" kern="150" dirty="0">
              <a:effectLst/>
              <a:latin typeface="OpenSymbol"/>
              <a:ea typeface="OpenSymbol"/>
              <a:cs typeface="OpenSymbol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971828-8A35-200E-6E35-C6FA2963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52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25907-B82F-332D-F9DC-EAAE117D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F50F48-5FC8-17B5-29CE-9D0CBF82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Az adatbázis-rendszer legfontosabb feladatai: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Felhasználói adatok és szerepkörök tárolása.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A raktárkészlet és az azt érintő műveletek adatainak a kezelése.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A beszállítók és a vevők kapcsolattartási adataival.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24C1DB-9903-59E8-432F-B0CF47A6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0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EDB05-C123-A034-E21A-4CB028F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tervezési szempontok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C30E16-98AF-3872-204C-96AF42B5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A tervezés során figyelembe vett legfontosabb szempontok: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„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Code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 </a:t>
            </a:r>
            <a:r>
              <a:rPr lang="hu-HU" sz="1800" kern="150" dirty="0" err="1">
                <a:effectLst/>
                <a:latin typeface="OpenSymbol"/>
                <a:ea typeface="OpenSymbol"/>
                <a:cs typeface="OpenSymbol"/>
              </a:rPr>
              <a:t>first</a:t>
            </a: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” megközelítés.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Ne legyen redundancia.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800" kern="150" dirty="0">
                <a:effectLst/>
                <a:latin typeface="OpenSymbol"/>
                <a:ea typeface="OpenSymbol"/>
                <a:cs typeface="OpenSymbol"/>
              </a:rPr>
              <a:t>Több-a-többes kapcsolatok kerüljenek feloldásra.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EF51609-89AE-FE45-E053-23DEA2B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366-730A-48CB-AB3D-63DE834E9BA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893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7D04417157F4F9F546B856929E00C" ma:contentTypeVersion="15" ma:contentTypeDescription="Create a new document." ma:contentTypeScope="" ma:versionID="d6833a14de9399817a5e6006ed42b351">
  <xsd:schema xmlns:xsd="http://www.w3.org/2001/XMLSchema" xmlns:xs="http://www.w3.org/2001/XMLSchema" xmlns:p="http://schemas.microsoft.com/office/2006/metadata/properties" xmlns:ns3="5eed0ed8-92a4-4dc3-a13c-8d63707eecd2" xmlns:ns4="9ac48dec-4bb2-44b4-b643-f5d658900afb" targetNamespace="http://schemas.microsoft.com/office/2006/metadata/properties" ma:root="true" ma:fieldsID="b1b077bcc847d9083d0e92e6b3a74667" ns3:_="" ns4:_="">
    <xsd:import namespace="5eed0ed8-92a4-4dc3-a13c-8d63707eecd2"/>
    <xsd:import namespace="9ac48dec-4bb2-44b4-b643-f5d658900a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d0ed8-92a4-4dc3-a13c-8d63707eec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48dec-4bb2-44b4-b643-f5d658900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c48dec-4bb2-44b4-b643-f5d658900a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1F9CD-CD11-4C31-8C37-18BE821FB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ed0ed8-92a4-4dc3-a13c-8d63707eecd2"/>
    <ds:schemaRef ds:uri="9ac48dec-4bb2-44b4-b643-f5d658900a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074FC-344A-4A36-953B-B4E8DC6DBDCA}">
  <ds:schemaRefs>
    <ds:schemaRef ds:uri="http://purl.org/dc/elements/1.1/"/>
    <ds:schemaRef ds:uri="http://www.w3.org/XML/1998/namespace"/>
    <ds:schemaRef ds:uri="http://schemas.microsoft.com/office/infopath/2007/PartnerControls"/>
    <ds:schemaRef ds:uri="9ac48dec-4bb2-44b4-b643-f5d658900afb"/>
    <ds:schemaRef ds:uri="http://purl.org/dc/terms/"/>
    <ds:schemaRef ds:uri="5eed0ed8-92a4-4dc3-a13c-8d63707eecd2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954D59-E28F-42A7-AAF7-45CB10C8A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7046</TotalTime>
  <Words>780</Words>
  <Application>Microsoft Office PowerPoint</Application>
  <PresentationFormat>Szélesvásznú</PresentationFormat>
  <Paragraphs>116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Liberation Serif</vt:lpstr>
      <vt:lpstr>OpenSymbol</vt:lpstr>
      <vt:lpstr>Retrospektív</vt:lpstr>
      <vt:lpstr>RPGCorner készletnyilvántartó</vt:lpstr>
      <vt:lpstr>Agenda</vt:lpstr>
      <vt:lpstr>Szoftver célja</vt:lpstr>
      <vt:lpstr>Műszaki megvalósítás</vt:lpstr>
      <vt:lpstr>Tervezési szempontok</vt:lpstr>
      <vt:lpstr>Választott technológiák</vt:lpstr>
      <vt:lpstr>A kialakított fejlesztési környezet</vt:lpstr>
      <vt:lpstr>Modell réteg</vt:lpstr>
      <vt:lpstr>További tervezési szempontok</vt:lpstr>
      <vt:lpstr>JDL-Studio</vt:lpstr>
      <vt:lpstr>JHipster</vt:lpstr>
      <vt:lpstr>Nézet réteg</vt:lpstr>
      <vt:lpstr>Vezérlőréteg</vt:lpstr>
      <vt:lpstr>Angular és JHipster kapcsolata</vt:lpstr>
      <vt:lpstr>Érdekesebb forráskód részletek</vt:lpstr>
      <vt:lpstr>Érdekesebb forráskód részletek</vt:lpstr>
      <vt:lpstr>Entitások és kapcsolatok</vt:lpstr>
      <vt:lpstr>Csapat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Kapcsos Bálint</dc:creator>
  <cp:lastModifiedBy>Kapcsos Bálint</cp:lastModifiedBy>
  <cp:revision>1</cp:revision>
  <dcterms:created xsi:type="dcterms:W3CDTF">2025-01-23T12:33:45Z</dcterms:created>
  <dcterms:modified xsi:type="dcterms:W3CDTF">2025-01-28T10:16:34Z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0x0101009227D04417157F4F9F546B856929E00C</vt:lpwstr>
  </property>
</Properties>
</file>