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C7BCC-8DC7-4151-B748-73DC89BF4E6B}" v="432" dt="2021-05-26T14:07:48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9628-7F1D-4C1E-8713-60FF2FEBA5AF}" type="datetimeFigureOut">
              <a:rPr lang="en-US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4CEE7-244D-44D0-95F0-35FEFCC7520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Note in Presentation title slide</a:t>
            </a:r>
          </a:p>
          <a:p>
            <a:r>
              <a:rPr lang="en-US" dirty="0">
                <a:cs typeface="Calibri"/>
              </a:rPr>
              <a:t>Loren Ipsum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4CEE7-244D-44D0-95F0-35FEFCC7520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 in second slide </a:t>
            </a:r>
          </a:p>
          <a:p>
            <a:r>
              <a:rPr lang="en-US">
                <a:cs typeface="Calibri"/>
              </a:rPr>
              <a:t>Below are some text bullets (ignored by the script):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Line 1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Line 2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Line 3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4CEE7-244D-44D0-95F0-35FEFCC7520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Note in third slide – all for matting is ignored by the script.  </a:t>
            </a:r>
          </a:p>
          <a:p>
            <a:r>
              <a:rPr lang="en-US">
                <a:cs typeface="Calibri"/>
              </a:rPr>
              <a:t>TODO: verify if it can be extracted from the presentation by python-pptx</a:t>
            </a: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Bold text</a:t>
            </a:r>
          </a:p>
          <a:p>
            <a:r>
              <a:rPr lang="en-US" u="sng" dirty="0">
                <a:cs typeface="Calibri"/>
              </a:rPr>
              <a:t>Underlined text</a:t>
            </a:r>
          </a:p>
          <a:p>
            <a:r>
              <a:rPr lang="en-US" b="1" u="sng" dirty="0">
                <a:cs typeface="Calibri"/>
              </a:rPr>
              <a:t>Bold and underlined text</a:t>
            </a:r>
            <a:endParaRPr lang="en-US" u="sng" dirty="0">
              <a:cs typeface="Calibri"/>
            </a:endParaRPr>
          </a:p>
          <a:p>
            <a:endParaRPr lang="en-US" b="1" u="sng" dirty="0">
              <a:cs typeface="Calibri"/>
            </a:endParaRPr>
          </a:p>
          <a:p>
            <a:r>
              <a:rPr lang="en-US">
                <a:cs typeface="Calibri"/>
              </a:rPr>
              <a:t>Numbered list below (numbering also lost :-( )</a:t>
            </a:r>
          </a:p>
          <a:p>
            <a:pPr marL="228600" indent="-228600">
              <a:buAutoNum type="arabicPeriod"/>
            </a:pPr>
            <a:r>
              <a:rPr lang="en-US" dirty="0">
                <a:cs typeface="Calibri"/>
              </a:rPr>
              <a:t>Item 1</a:t>
            </a:r>
          </a:p>
          <a:p>
            <a:pPr marL="228600" indent="-228600">
              <a:buAutoNum type="arabicPeriod"/>
            </a:pPr>
            <a:r>
              <a:rPr lang="en-US" dirty="0">
                <a:cs typeface="Calibri"/>
              </a:rPr>
              <a:t>Item 2</a:t>
            </a:r>
          </a:p>
          <a:p>
            <a:pPr marL="228600" indent="-228600">
              <a:buAutoNum type="arabicPeriod"/>
            </a:pPr>
            <a:r>
              <a:rPr lang="en-US" dirty="0">
                <a:cs typeface="Calibri"/>
              </a:rPr>
              <a:t>Item 3</a:t>
            </a:r>
          </a:p>
          <a:p>
            <a:pPr marL="228600" indent="-228600">
              <a:buAutoNum type="arabicPeriod"/>
            </a:pPr>
            <a:r>
              <a:rPr lang="en-US" dirty="0">
                <a:cs typeface="Calibri"/>
              </a:rPr>
              <a:t>Item 4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4CEE7-244D-44D0-95F0-35FEFCC7520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4CEE7-244D-44D0-95F0-35FEFCC7520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note in Slide 5</a:t>
            </a:r>
          </a:p>
          <a:p>
            <a:r>
              <a:rPr lang="en-US" dirty="0">
                <a:cs typeface="Calibri"/>
              </a:rPr>
              <a:t>A boring rambling note...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4CEE7-244D-44D0-95F0-35FEFCC7520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1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Presentation Title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Here's the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F4B5-5003-4638-BC34-3ADF1C04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Here is the second slide (first content slide)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4CBD-6AFD-4B4A-B827-01BD5ED4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Text in second slide</a:t>
            </a:r>
          </a:p>
        </p:txBody>
      </p:sp>
    </p:spTree>
    <p:extLst>
      <p:ext uri="{BB962C8B-B14F-4D97-AF65-F5344CB8AC3E}">
        <p14:creationId xmlns:p14="http://schemas.microsoft.com/office/powerpoint/2010/main" val="421601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D9EF-B744-46C1-B69C-931155A3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Here is ...the third slide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32F3-60A1-430C-A22F-43B1D964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Text in the third slide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93578-DFA5-4286-862E-6A7FB71C4BE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0310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D9EF-B744-46C1-B69C-931155A3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Believe it or Not, Fourth slide has no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32F3-60A1-430C-A22F-43B1D964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Text in Slide 4, the slide-with-no-notes </a:t>
            </a:r>
          </a:p>
        </p:txBody>
      </p:sp>
    </p:spTree>
    <p:extLst>
      <p:ext uri="{BB962C8B-B14F-4D97-AF65-F5344CB8AC3E}">
        <p14:creationId xmlns:p14="http://schemas.microsoft.com/office/powerpoint/2010/main" val="373066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D9EF-B744-46C1-B69C-931155A3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THIS IS … the fifth Slide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32F3-60A1-430C-A22F-43B1D964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Text in Slide 5</a:t>
            </a:r>
          </a:p>
          <a:p>
            <a:r>
              <a:rPr lang="en-US" dirty="0">
                <a:cs typeface="Calibri"/>
              </a:rPr>
              <a:t>This slide has notes</a:t>
            </a:r>
          </a:p>
        </p:txBody>
      </p:sp>
    </p:spTree>
    <p:extLst>
      <p:ext uri="{BB962C8B-B14F-4D97-AF65-F5344CB8AC3E}">
        <p14:creationId xmlns:p14="http://schemas.microsoft.com/office/powerpoint/2010/main" val="300713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Presentation Title </vt:lpstr>
      <vt:lpstr>Here is the second slide (first content slide)</vt:lpstr>
      <vt:lpstr>Here is ...the third slide </vt:lpstr>
      <vt:lpstr>Believe it or Not, Fourth slide has no Notes</vt:lpstr>
      <vt:lpstr>THIS IS … the fifth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</dc:title>
  <dc:creator/>
  <cp:lastModifiedBy/>
  <cp:revision>77</cp:revision>
  <dcterms:created xsi:type="dcterms:W3CDTF">2021-05-26T10:47:42Z</dcterms:created>
  <dcterms:modified xsi:type="dcterms:W3CDTF">2021-05-26T14:08:03Z</dcterms:modified>
</cp:coreProperties>
</file>