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ECE-C419-4245-A263-0B6AF8C50923}" type="datetimeFigureOut">
              <a:rPr lang="es-ES" smtClean="0"/>
              <a:t>07/07/2020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222-7863-4229-BA59-3FC72DF3B5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59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ECE-C419-4245-A263-0B6AF8C50923}" type="datetimeFigureOut">
              <a:rPr lang="es-ES" smtClean="0"/>
              <a:t>07/07/2020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222-7863-4229-BA59-3FC72DF3B5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9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ECE-C419-4245-A263-0B6AF8C50923}" type="datetimeFigureOut">
              <a:rPr lang="es-ES" smtClean="0"/>
              <a:t>07/07/2020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222-7863-4229-BA59-3FC72DF3B5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72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ECE-C419-4245-A263-0B6AF8C50923}" type="datetimeFigureOut">
              <a:rPr lang="es-ES" smtClean="0"/>
              <a:t>07/07/2020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222-7863-4229-BA59-3FC72DF3B5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55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ECE-C419-4245-A263-0B6AF8C50923}" type="datetimeFigureOut">
              <a:rPr lang="es-ES" smtClean="0"/>
              <a:t>07/07/2020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222-7863-4229-BA59-3FC72DF3B5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09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ECE-C419-4245-A263-0B6AF8C50923}" type="datetimeFigureOut">
              <a:rPr lang="es-ES" smtClean="0"/>
              <a:t>07/07/2020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222-7863-4229-BA59-3FC72DF3B5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9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ECE-C419-4245-A263-0B6AF8C50923}" type="datetimeFigureOut">
              <a:rPr lang="es-ES" smtClean="0"/>
              <a:t>07/07/2020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222-7863-4229-BA59-3FC72DF3B5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05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ECE-C419-4245-A263-0B6AF8C50923}" type="datetimeFigureOut">
              <a:rPr lang="es-ES" smtClean="0"/>
              <a:t>07/07/2020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222-7863-4229-BA59-3FC72DF3B5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1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ECE-C419-4245-A263-0B6AF8C50923}" type="datetimeFigureOut">
              <a:rPr lang="es-ES" smtClean="0"/>
              <a:t>07/07/2020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222-7863-4229-BA59-3FC72DF3B5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ECE-C419-4245-A263-0B6AF8C50923}" type="datetimeFigureOut">
              <a:rPr lang="es-ES" smtClean="0"/>
              <a:t>07/07/2020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222-7863-4229-BA59-3FC72DF3B5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39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ECE-C419-4245-A263-0B6AF8C50923}" type="datetimeFigureOut">
              <a:rPr lang="es-ES" smtClean="0"/>
              <a:t>07/07/2020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222-7863-4229-BA59-3FC72DF3B5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64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1ECE-C419-4245-A263-0B6AF8C50923}" type="datetimeFigureOut">
              <a:rPr lang="es-ES" smtClean="0"/>
              <a:t>07/07/2020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1222-7863-4229-BA59-3FC72DF3B5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5" Type="http://schemas.microsoft.com/office/2007/relationships/hdphoto" Target="../media/hdphoto6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3395"/>
          </a:xfrm>
        </p:spPr>
        <p:txBody>
          <a:bodyPr/>
          <a:lstStyle/>
          <a:p>
            <a:r>
              <a:rPr lang="es-ES" b="1" dirty="0" err="1" smtClean="0"/>
              <a:t>IoP</a:t>
            </a:r>
            <a:r>
              <a:rPr lang="es-ES" b="1" dirty="0" smtClean="0"/>
              <a:t>: Internet Of </a:t>
            </a:r>
            <a:r>
              <a:rPr lang="es-ES" b="1" dirty="0" err="1" smtClean="0"/>
              <a:t>People</a:t>
            </a:r>
            <a:endParaRPr lang="es-ES" b="1" dirty="0"/>
          </a:p>
        </p:txBody>
      </p:sp>
      <p:grpSp>
        <p:nvGrpSpPr>
          <p:cNvPr id="135" name="Grupo 134"/>
          <p:cNvGrpSpPr/>
          <p:nvPr/>
        </p:nvGrpSpPr>
        <p:grpSpPr>
          <a:xfrm>
            <a:off x="-147537" y="0"/>
            <a:ext cx="12135311" cy="1725565"/>
            <a:chOff x="-147537" y="0"/>
            <a:chExt cx="12135311" cy="17255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537" y="0"/>
              <a:ext cx="2000655" cy="172556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000" l="7900" r="93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245075"/>
              <a:ext cx="1235413" cy="1235413"/>
            </a:xfrm>
            <a:prstGeom prst="rect">
              <a:avLst/>
            </a:prstGeom>
          </p:spPr>
        </p:pic>
        <p:cxnSp>
          <p:nvCxnSpPr>
            <p:cNvPr id="12" name="Conector recto 11"/>
            <p:cNvCxnSpPr/>
            <p:nvPr/>
          </p:nvCxnSpPr>
          <p:spPr>
            <a:xfrm>
              <a:off x="18531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178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49827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8335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16375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493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86479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1899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509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45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17543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056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3075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587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647591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8111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141398" y="94877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4715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782698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815210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47214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88074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9137622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94678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80342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12854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944858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978386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0114064" y="95514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0" idx="1"/>
            </p:cNvCxnSpPr>
            <p:nvPr/>
          </p:nvCxnSpPr>
          <p:spPr>
            <a:xfrm flipV="1">
              <a:off x="10444264" y="862782"/>
              <a:ext cx="223736" cy="9106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>
              <a:off x="10520680" y="861776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Arco 43"/>
            <p:cNvSpPr/>
            <p:nvPr/>
          </p:nvSpPr>
          <p:spPr>
            <a:xfrm>
              <a:off x="1341279" y="937189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Arco 45"/>
            <p:cNvSpPr/>
            <p:nvPr/>
          </p:nvSpPr>
          <p:spPr>
            <a:xfrm>
              <a:off x="1340146" y="752015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Arco 47"/>
            <p:cNvSpPr/>
            <p:nvPr/>
          </p:nvSpPr>
          <p:spPr>
            <a:xfrm>
              <a:off x="1266994" y="54245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1822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4289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24781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80837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3138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350941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383453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154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89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82005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1502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547537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580049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12053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558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786014" y="74823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1162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47159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779671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811675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84520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782238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1124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844804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877316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909320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2848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9758680" y="75460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05804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23933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72352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3053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342456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374968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069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405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473520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50654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539052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571564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03568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3709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701166" y="54440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70313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738675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771187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03191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83671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697390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90275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36319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868831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900835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934363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9673832" y="550780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9970796" y="47498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 flipV="1">
              <a:off x="10204584" y="39116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10435616" y="303999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 flipV="1">
              <a:off x="10648328" y="222712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0859148" y="14534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V="1">
              <a:off x="11077588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V="1">
              <a:off x="11285706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V="1">
              <a:off x="11493824" y="14280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1701942" y="158638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1858396" y="265376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>
              <a:off x="11987503" y="402645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11987503" y="589182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1892280" y="775377"/>
              <a:ext cx="81279" cy="10707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co 122"/>
            <p:cNvSpPr/>
            <p:nvPr/>
          </p:nvSpPr>
          <p:spPr>
            <a:xfrm>
              <a:off x="11441836" y="89313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Arco 123"/>
            <p:cNvSpPr/>
            <p:nvPr/>
          </p:nvSpPr>
          <p:spPr>
            <a:xfrm rot="19100302">
              <a:off x="11279315" y="564820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10043808" y="691245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V="1">
              <a:off x="10261004" y="59732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10471176" y="51369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10696048" y="43227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10907574" y="34318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V="1">
              <a:off x="11111527" y="33579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 flipV="1">
              <a:off x="11308999" y="334066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1509470" y="343005"/>
              <a:ext cx="144325" cy="2991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6" name="Imagen 1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17" y="2369573"/>
            <a:ext cx="2928026" cy="292802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44" y="5873664"/>
            <a:ext cx="1067666" cy="984336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5" y="5873664"/>
            <a:ext cx="1308459" cy="993542"/>
          </a:xfrm>
          <a:prstGeom prst="rect">
            <a:avLst/>
          </a:prstGeom>
        </p:spPr>
      </p:pic>
      <p:sp>
        <p:nvSpPr>
          <p:cNvPr id="141" name="CuadroTexto 140"/>
          <p:cNvSpPr txBox="1"/>
          <p:nvPr/>
        </p:nvSpPr>
        <p:spPr>
          <a:xfrm>
            <a:off x="2706340" y="5577238"/>
            <a:ext cx="664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Alumno: </a:t>
            </a:r>
            <a:r>
              <a:rPr lang="es-ES" dirty="0" smtClean="0"/>
              <a:t>José Manuel Castellano Domínguez</a:t>
            </a:r>
            <a:endParaRPr lang="es-ES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2704125" y="5996500"/>
            <a:ext cx="664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Tutor: </a:t>
            </a:r>
            <a:r>
              <a:rPr lang="es-ES" dirty="0" smtClean="0"/>
              <a:t>Manuel Jesús Domínguez Morales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63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/>
          <p:cNvGrpSpPr/>
          <p:nvPr/>
        </p:nvGrpSpPr>
        <p:grpSpPr>
          <a:xfrm>
            <a:off x="-147537" y="0"/>
            <a:ext cx="12135311" cy="1725565"/>
            <a:chOff x="-147537" y="0"/>
            <a:chExt cx="12135311" cy="17255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537" y="0"/>
              <a:ext cx="2000655" cy="172556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000" l="7900" r="93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245075"/>
              <a:ext cx="1235413" cy="1235413"/>
            </a:xfrm>
            <a:prstGeom prst="rect">
              <a:avLst/>
            </a:prstGeom>
          </p:spPr>
        </p:pic>
        <p:cxnSp>
          <p:nvCxnSpPr>
            <p:cNvPr id="12" name="Conector recto 11"/>
            <p:cNvCxnSpPr/>
            <p:nvPr/>
          </p:nvCxnSpPr>
          <p:spPr>
            <a:xfrm>
              <a:off x="18531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178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49827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8335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16375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493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86479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1899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509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45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17543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056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3075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587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647591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8111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141398" y="94877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4715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782698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815210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47214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88074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9137622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94678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80342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12854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944858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978386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0114064" y="95514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0" idx="1"/>
            </p:cNvCxnSpPr>
            <p:nvPr/>
          </p:nvCxnSpPr>
          <p:spPr>
            <a:xfrm flipV="1">
              <a:off x="10444264" y="862782"/>
              <a:ext cx="223736" cy="9106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>
              <a:off x="10520680" y="861776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Arco 43"/>
            <p:cNvSpPr/>
            <p:nvPr/>
          </p:nvSpPr>
          <p:spPr>
            <a:xfrm>
              <a:off x="1341279" y="937189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Arco 45"/>
            <p:cNvSpPr/>
            <p:nvPr/>
          </p:nvSpPr>
          <p:spPr>
            <a:xfrm>
              <a:off x="1340146" y="752015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Arco 47"/>
            <p:cNvSpPr/>
            <p:nvPr/>
          </p:nvSpPr>
          <p:spPr>
            <a:xfrm>
              <a:off x="1266994" y="54245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1822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4289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24781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80837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3138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350941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383453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154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89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82005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1502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547537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580049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12053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558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786014" y="74823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1162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47159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779671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811675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84520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782238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1124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844804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877316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909320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2848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9758680" y="75460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05804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23933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72352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3053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342456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374968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069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405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473520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50654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539052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571564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03568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3709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701166" y="54440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70313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738675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771187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03191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83671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697390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90275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36319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868831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900835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934363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9673832" y="550780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9970796" y="47498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 flipV="1">
              <a:off x="10204584" y="39116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10435616" y="303999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 flipV="1">
              <a:off x="10648328" y="222712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0859148" y="14534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V="1">
              <a:off x="11077588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V="1">
              <a:off x="11285706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V="1">
              <a:off x="11493824" y="14280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1701942" y="158638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1858396" y="265376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>
              <a:off x="11987503" y="402645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11987503" y="589182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1892280" y="775377"/>
              <a:ext cx="81279" cy="10707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co 122"/>
            <p:cNvSpPr/>
            <p:nvPr/>
          </p:nvSpPr>
          <p:spPr>
            <a:xfrm>
              <a:off x="11441836" y="89313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Arco 123"/>
            <p:cNvSpPr/>
            <p:nvPr/>
          </p:nvSpPr>
          <p:spPr>
            <a:xfrm rot="19100302">
              <a:off x="11279315" y="564820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10043808" y="691245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V="1">
              <a:off x="10261004" y="59732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10471176" y="51369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10696048" y="43227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10907574" y="34318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V="1">
              <a:off x="11111527" y="33579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 flipV="1">
              <a:off x="11308999" y="334066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1509470" y="343005"/>
              <a:ext cx="144325" cy="2991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Imagen 1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44" y="5873664"/>
            <a:ext cx="1067666" cy="984336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5" y="5873664"/>
            <a:ext cx="1308459" cy="9935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89660" y="229987"/>
            <a:ext cx="5047576" cy="1040144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76622" y="333727"/>
            <a:ext cx="503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Pruebas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5082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/>
          <p:cNvGrpSpPr/>
          <p:nvPr/>
        </p:nvGrpSpPr>
        <p:grpSpPr>
          <a:xfrm>
            <a:off x="-147537" y="0"/>
            <a:ext cx="12135311" cy="1725565"/>
            <a:chOff x="-147537" y="0"/>
            <a:chExt cx="12135311" cy="17255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537" y="0"/>
              <a:ext cx="2000655" cy="172556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000" l="7900" r="93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245075"/>
              <a:ext cx="1235413" cy="1235413"/>
            </a:xfrm>
            <a:prstGeom prst="rect">
              <a:avLst/>
            </a:prstGeom>
          </p:spPr>
        </p:pic>
        <p:cxnSp>
          <p:nvCxnSpPr>
            <p:cNvPr id="12" name="Conector recto 11"/>
            <p:cNvCxnSpPr/>
            <p:nvPr/>
          </p:nvCxnSpPr>
          <p:spPr>
            <a:xfrm>
              <a:off x="18531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178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49827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8335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16375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493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86479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1899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509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45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17543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056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3075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587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647591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8111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141398" y="94877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4715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782698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815210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47214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88074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9137622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94678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80342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12854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944858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978386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0114064" y="95514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0" idx="1"/>
            </p:cNvCxnSpPr>
            <p:nvPr/>
          </p:nvCxnSpPr>
          <p:spPr>
            <a:xfrm flipV="1">
              <a:off x="10444264" y="862782"/>
              <a:ext cx="223736" cy="9106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>
              <a:off x="10520680" y="861776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Arco 43"/>
            <p:cNvSpPr/>
            <p:nvPr/>
          </p:nvSpPr>
          <p:spPr>
            <a:xfrm>
              <a:off x="1341279" y="937189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Arco 45"/>
            <p:cNvSpPr/>
            <p:nvPr/>
          </p:nvSpPr>
          <p:spPr>
            <a:xfrm>
              <a:off x="1340146" y="752015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Arco 47"/>
            <p:cNvSpPr/>
            <p:nvPr/>
          </p:nvSpPr>
          <p:spPr>
            <a:xfrm>
              <a:off x="1266994" y="54245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1822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4289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24781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80837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3138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350941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383453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154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89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82005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1502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547537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580049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12053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558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786014" y="74823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1162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47159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779671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811675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84520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782238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1124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844804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877316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909320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2848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9758680" y="75460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05804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23933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72352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3053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342456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374968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069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405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473520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50654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539052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571564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03568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3709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701166" y="54440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70313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738675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771187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03191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83671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697390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90275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36319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868831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900835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934363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9673832" y="550780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9970796" y="47498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 flipV="1">
              <a:off x="10204584" y="39116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10435616" y="303999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 flipV="1">
              <a:off x="10648328" y="222712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0859148" y="14534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V="1">
              <a:off x="11077588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V="1">
              <a:off x="11285706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V="1">
              <a:off x="11493824" y="14280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1701942" y="158638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1858396" y="265376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>
              <a:off x="11987503" y="402645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11987503" y="589182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1892280" y="775377"/>
              <a:ext cx="81279" cy="10707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co 122"/>
            <p:cNvSpPr/>
            <p:nvPr/>
          </p:nvSpPr>
          <p:spPr>
            <a:xfrm>
              <a:off x="11441836" y="89313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Arco 123"/>
            <p:cNvSpPr/>
            <p:nvPr/>
          </p:nvSpPr>
          <p:spPr>
            <a:xfrm rot="19100302">
              <a:off x="11279315" y="564820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10043808" y="691245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V="1">
              <a:off x="10261004" y="59732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10471176" y="51369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10696048" y="43227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10907574" y="34318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V="1">
              <a:off x="11111527" y="33579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 flipV="1">
              <a:off x="11308999" y="334066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1509470" y="343005"/>
              <a:ext cx="144325" cy="2991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Imagen 1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44" y="5873664"/>
            <a:ext cx="1067666" cy="984336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5" y="5873664"/>
            <a:ext cx="1308459" cy="9935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89660" y="229987"/>
            <a:ext cx="5047576" cy="1040144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76622" y="333727"/>
            <a:ext cx="503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Conclusiones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6310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/>
          <p:cNvGrpSpPr/>
          <p:nvPr/>
        </p:nvGrpSpPr>
        <p:grpSpPr>
          <a:xfrm>
            <a:off x="-147537" y="0"/>
            <a:ext cx="12135311" cy="1725565"/>
            <a:chOff x="-147537" y="0"/>
            <a:chExt cx="12135311" cy="17255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537" y="0"/>
              <a:ext cx="2000655" cy="172556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000" l="7900" r="93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245075"/>
              <a:ext cx="1235413" cy="1235413"/>
            </a:xfrm>
            <a:prstGeom prst="rect">
              <a:avLst/>
            </a:prstGeom>
          </p:spPr>
        </p:pic>
        <p:cxnSp>
          <p:nvCxnSpPr>
            <p:cNvPr id="12" name="Conector recto 11"/>
            <p:cNvCxnSpPr/>
            <p:nvPr/>
          </p:nvCxnSpPr>
          <p:spPr>
            <a:xfrm>
              <a:off x="18531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178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49827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8335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16375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493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86479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1899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509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45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17543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056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3075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587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647591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8111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141398" y="94877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4715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782698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815210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47214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88074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9137622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94678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80342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12854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944858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978386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0114064" y="95514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0" idx="1"/>
            </p:cNvCxnSpPr>
            <p:nvPr/>
          </p:nvCxnSpPr>
          <p:spPr>
            <a:xfrm flipV="1">
              <a:off x="10444264" y="862782"/>
              <a:ext cx="223736" cy="9106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>
              <a:off x="10520680" y="861776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Arco 43"/>
            <p:cNvSpPr/>
            <p:nvPr/>
          </p:nvSpPr>
          <p:spPr>
            <a:xfrm>
              <a:off x="1341279" y="937189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Arco 45"/>
            <p:cNvSpPr/>
            <p:nvPr/>
          </p:nvSpPr>
          <p:spPr>
            <a:xfrm>
              <a:off x="1340146" y="752015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Arco 47"/>
            <p:cNvSpPr/>
            <p:nvPr/>
          </p:nvSpPr>
          <p:spPr>
            <a:xfrm>
              <a:off x="1266994" y="54245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1822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4289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24781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80837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3138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350941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383453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154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89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82005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1502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547537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580049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12053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558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786014" y="74823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1162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47159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779671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811675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84520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782238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1124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844804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877316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909320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2848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9758680" y="75460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05804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23933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72352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3053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342456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374968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069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405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473520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50654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539052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571564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03568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3709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701166" y="54440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70313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738675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771187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03191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83671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697390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90275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36319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868831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900835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934363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9673832" y="550780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9970796" y="47498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 flipV="1">
              <a:off x="10204584" y="39116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10435616" y="303999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 flipV="1">
              <a:off x="10648328" y="222712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0859148" y="14534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V="1">
              <a:off x="11077588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V="1">
              <a:off x="11285706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V="1">
              <a:off x="11493824" y="14280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1701942" y="158638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1858396" y="265376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>
              <a:off x="11987503" y="402645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11987503" y="589182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1892280" y="775377"/>
              <a:ext cx="81279" cy="10707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co 122"/>
            <p:cNvSpPr/>
            <p:nvPr/>
          </p:nvSpPr>
          <p:spPr>
            <a:xfrm>
              <a:off x="11441836" y="89313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Arco 123"/>
            <p:cNvSpPr/>
            <p:nvPr/>
          </p:nvSpPr>
          <p:spPr>
            <a:xfrm rot="19100302">
              <a:off x="11279315" y="564820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10043808" y="691245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V="1">
              <a:off x="10261004" y="59732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10471176" y="51369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10696048" y="43227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10907574" y="34318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V="1">
              <a:off x="11111527" y="33579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 flipV="1">
              <a:off x="11308999" y="334066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1509470" y="343005"/>
              <a:ext cx="144325" cy="2991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Imagen 1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44" y="5873664"/>
            <a:ext cx="1067666" cy="984336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5" y="5873664"/>
            <a:ext cx="1308459" cy="9935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89660" y="229987"/>
            <a:ext cx="5047576" cy="1040144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76622" y="333727"/>
            <a:ext cx="503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Planes de Futuro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3416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/>
          <p:cNvGrpSpPr/>
          <p:nvPr/>
        </p:nvGrpSpPr>
        <p:grpSpPr>
          <a:xfrm>
            <a:off x="-147537" y="0"/>
            <a:ext cx="12135311" cy="1725565"/>
            <a:chOff x="-147537" y="0"/>
            <a:chExt cx="12135311" cy="17255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537" y="0"/>
              <a:ext cx="2000655" cy="172556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000" l="7900" r="93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245075"/>
              <a:ext cx="1235413" cy="1235413"/>
            </a:xfrm>
            <a:prstGeom prst="rect">
              <a:avLst/>
            </a:prstGeom>
          </p:spPr>
        </p:pic>
        <p:cxnSp>
          <p:nvCxnSpPr>
            <p:cNvPr id="12" name="Conector recto 11"/>
            <p:cNvCxnSpPr/>
            <p:nvPr/>
          </p:nvCxnSpPr>
          <p:spPr>
            <a:xfrm>
              <a:off x="18531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178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49827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8335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16375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493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86479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1899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509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45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17543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056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3075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587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647591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8111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141398" y="94877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4715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782698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815210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47214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88074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9137622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94678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80342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12854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944858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978386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0114064" y="95514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0" idx="1"/>
            </p:cNvCxnSpPr>
            <p:nvPr/>
          </p:nvCxnSpPr>
          <p:spPr>
            <a:xfrm flipV="1">
              <a:off x="10444264" y="862782"/>
              <a:ext cx="223736" cy="9106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>
              <a:off x="10520680" y="861776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Arco 43"/>
            <p:cNvSpPr/>
            <p:nvPr/>
          </p:nvSpPr>
          <p:spPr>
            <a:xfrm>
              <a:off x="1341279" y="937189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Arco 45"/>
            <p:cNvSpPr/>
            <p:nvPr/>
          </p:nvSpPr>
          <p:spPr>
            <a:xfrm>
              <a:off x="1340146" y="752015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Arco 47"/>
            <p:cNvSpPr/>
            <p:nvPr/>
          </p:nvSpPr>
          <p:spPr>
            <a:xfrm>
              <a:off x="1266994" y="54245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1822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4289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24781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80837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3138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350941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383453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154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89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82005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1502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547537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580049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12053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558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786014" y="74823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1162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47159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779671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811675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84520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782238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1124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844804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877316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909320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2848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9758680" y="75460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05804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23933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72352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3053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342456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374968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069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405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473520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50654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539052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571564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03568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3709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701166" y="54440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70313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738675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771187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03191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83671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697390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90275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36319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868831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900835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934363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9673832" y="550780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9970796" y="47498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 flipV="1">
              <a:off x="10204584" y="39116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10435616" y="303999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 flipV="1">
              <a:off x="10648328" y="222712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0859148" y="14534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V="1">
              <a:off x="11077588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V="1">
              <a:off x="11285706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V="1">
              <a:off x="11493824" y="14280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1701942" y="158638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1858396" y="265376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>
              <a:off x="11987503" y="402645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11987503" y="589182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1892280" y="775377"/>
              <a:ext cx="81279" cy="10707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co 122"/>
            <p:cNvSpPr/>
            <p:nvPr/>
          </p:nvSpPr>
          <p:spPr>
            <a:xfrm>
              <a:off x="11441836" y="89313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Arco 123"/>
            <p:cNvSpPr/>
            <p:nvPr/>
          </p:nvSpPr>
          <p:spPr>
            <a:xfrm rot="19100302">
              <a:off x="11279315" y="564820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10043808" y="691245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V="1">
              <a:off x="10261004" y="59732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10471176" y="51369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10696048" y="43227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10907574" y="34318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V="1">
              <a:off x="11111527" y="33579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 flipV="1">
              <a:off x="11308999" y="334066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1509470" y="343005"/>
              <a:ext cx="144325" cy="2991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Imagen 1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44" y="5873664"/>
            <a:ext cx="1067666" cy="984336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5" y="5873664"/>
            <a:ext cx="1308459" cy="9935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89660" y="229987"/>
            <a:ext cx="5047576" cy="1040144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76622" y="333727"/>
            <a:ext cx="503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Turno de Preguntas</a:t>
            </a:r>
            <a:endParaRPr lang="es-ES" sz="4400" b="1" dirty="0"/>
          </a:p>
        </p:txBody>
      </p:sp>
      <p:pic>
        <p:nvPicPr>
          <p:cNvPr id="122" name="Imagen 1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0" y="1660430"/>
            <a:ext cx="4307192" cy="4307192"/>
          </a:xfrm>
          <a:prstGeom prst="rect">
            <a:avLst/>
          </a:prstGeom>
        </p:spPr>
      </p:pic>
      <p:sp>
        <p:nvSpPr>
          <p:cNvPr id="125" name="Rectángulo 124"/>
          <p:cNvSpPr/>
          <p:nvPr/>
        </p:nvSpPr>
        <p:spPr>
          <a:xfrm>
            <a:off x="5501959" y="1643749"/>
            <a:ext cx="6471600" cy="1879056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CuadroTexto 133"/>
          <p:cNvSpPr txBox="1"/>
          <p:nvPr/>
        </p:nvSpPr>
        <p:spPr>
          <a:xfrm>
            <a:off x="6220403" y="1858161"/>
            <a:ext cx="5034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¡Gracias por asistir a esta presentación!</a:t>
            </a:r>
            <a:endParaRPr lang="es-ES" sz="4400" b="1" dirty="0"/>
          </a:p>
        </p:txBody>
      </p:sp>
      <p:sp>
        <p:nvSpPr>
          <p:cNvPr id="136" name="Rectángulo 135"/>
          <p:cNvSpPr/>
          <p:nvPr/>
        </p:nvSpPr>
        <p:spPr>
          <a:xfrm>
            <a:off x="5501959" y="3842090"/>
            <a:ext cx="6471600" cy="1879056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CuadroTexto 136"/>
          <p:cNvSpPr txBox="1"/>
          <p:nvPr/>
        </p:nvSpPr>
        <p:spPr>
          <a:xfrm>
            <a:off x="6157771" y="4313514"/>
            <a:ext cx="503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¿Alguna pregunta?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4869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/>
          <p:cNvGrpSpPr/>
          <p:nvPr/>
        </p:nvGrpSpPr>
        <p:grpSpPr>
          <a:xfrm>
            <a:off x="-147537" y="0"/>
            <a:ext cx="12135311" cy="1725565"/>
            <a:chOff x="-147537" y="0"/>
            <a:chExt cx="12135311" cy="17255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537" y="0"/>
              <a:ext cx="2000655" cy="172556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000" l="7900" r="93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245075"/>
              <a:ext cx="1235413" cy="1235413"/>
            </a:xfrm>
            <a:prstGeom prst="rect">
              <a:avLst/>
            </a:prstGeom>
          </p:spPr>
        </p:pic>
        <p:cxnSp>
          <p:nvCxnSpPr>
            <p:cNvPr id="12" name="Conector recto 11"/>
            <p:cNvCxnSpPr/>
            <p:nvPr/>
          </p:nvCxnSpPr>
          <p:spPr>
            <a:xfrm>
              <a:off x="18531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178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49827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8335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16375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493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86479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1899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509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45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17543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056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3075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587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647591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8111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141398" y="94877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4715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782698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815210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47214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88074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9137622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94678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80342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12854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944858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978386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0114064" y="95514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0" idx="1"/>
            </p:cNvCxnSpPr>
            <p:nvPr/>
          </p:nvCxnSpPr>
          <p:spPr>
            <a:xfrm flipV="1">
              <a:off x="10444264" y="862782"/>
              <a:ext cx="223736" cy="9106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>
              <a:off x="10520680" y="861776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Arco 43"/>
            <p:cNvSpPr/>
            <p:nvPr/>
          </p:nvSpPr>
          <p:spPr>
            <a:xfrm>
              <a:off x="1341279" y="937189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Arco 45"/>
            <p:cNvSpPr/>
            <p:nvPr/>
          </p:nvSpPr>
          <p:spPr>
            <a:xfrm>
              <a:off x="1340146" y="752015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Arco 47"/>
            <p:cNvSpPr/>
            <p:nvPr/>
          </p:nvSpPr>
          <p:spPr>
            <a:xfrm>
              <a:off x="1266994" y="54245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1822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4289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24781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80837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3138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350941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383453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154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89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82005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1502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547537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580049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12053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558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786014" y="74823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1162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47159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779671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811675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84520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782238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1124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844804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877316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909320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2848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9758680" y="75460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05804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23933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72352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3053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342456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374968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069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405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473520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50654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539052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571564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03568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3709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701166" y="54440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70313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738675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771187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03191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83671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697390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90275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36319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868831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900835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934363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9673832" y="550780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9970796" y="47498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 flipV="1">
              <a:off x="10204584" y="39116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10435616" y="303999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 flipV="1">
              <a:off x="10648328" y="222712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0859148" y="14534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V="1">
              <a:off x="11077588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V="1">
              <a:off x="11285706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V="1">
              <a:off x="11493824" y="14280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1701942" y="158638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1858396" y="265376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>
              <a:off x="11987503" y="402645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11987503" y="589182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1892280" y="775377"/>
              <a:ext cx="81279" cy="10707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co 122"/>
            <p:cNvSpPr/>
            <p:nvPr/>
          </p:nvSpPr>
          <p:spPr>
            <a:xfrm>
              <a:off x="11441836" y="89313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Arco 123"/>
            <p:cNvSpPr/>
            <p:nvPr/>
          </p:nvSpPr>
          <p:spPr>
            <a:xfrm rot="19100302">
              <a:off x="11279315" y="564820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10043808" y="691245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V="1">
              <a:off x="10261004" y="59732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10471176" y="51369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10696048" y="43227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10907574" y="34318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V="1">
              <a:off x="11111527" y="33579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 flipV="1">
              <a:off x="11308999" y="334066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1509470" y="343005"/>
              <a:ext cx="144325" cy="2991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Imagen 1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44" y="5873664"/>
            <a:ext cx="1067666" cy="984336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5" y="5873664"/>
            <a:ext cx="1308459" cy="9935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89660" y="229987"/>
            <a:ext cx="5047576" cy="1040144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76622" y="333727"/>
            <a:ext cx="503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¿Qué veremos?</a:t>
            </a:r>
            <a:endParaRPr lang="es-ES" sz="44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683554" y="1765060"/>
            <a:ext cx="92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b="1" dirty="0" smtClean="0"/>
              <a:t>Problemática a resolver </a:t>
            </a:r>
            <a:endParaRPr lang="es-ES" sz="2400" b="1" dirty="0"/>
          </a:p>
        </p:txBody>
      </p:sp>
      <p:sp>
        <p:nvSpPr>
          <p:cNvPr id="134" name="CuadroTexto 133"/>
          <p:cNvSpPr txBox="1"/>
          <p:nvPr/>
        </p:nvSpPr>
        <p:spPr>
          <a:xfrm>
            <a:off x="1683554" y="2251265"/>
            <a:ext cx="92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b="1" dirty="0" smtClean="0"/>
              <a:t>Producto</a:t>
            </a:r>
          </a:p>
        </p:txBody>
      </p:sp>
      <p:sp>
        <p:nvSpPr>
          <p:cNvPr id="137" name="CuadroTexto 136"/>
          <p:cNvSpPr txBox="1"/>
          <p:nvPr/>
        </p:nvSpPr>
        <p:spPr>
          <a:xfrm>
            <a:off x="1719545" y="2666344"/>
            <a:ext cx="92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400" b="1" dirty="0" smtClean="0"/>
              <a:t>Camiseta</a:t>
            </a:r>
          </a:p>
        </p:txBody>
      </p:sp>
      <p:sp>
        <p:nvSpPr>
          <p:cNvPr id="138" name="CuadroTexto 137"/>
          <p:cNvSpPr txBox="1"/>
          <p:nvPr/>
        </p:nvSpPr>
        <p:spPr>
          <a:xfrm>
            <a:off x="1715092" y="3081423"/>
            <a:ext cx="92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400" b="1" dirty="0" smtClean="0"/>
              <a:t>Pasarela</a:t>
            </a:r>
          </a:p>
        </p:txBody>
      </p:sp>
      <p:sp>
        <p:nvSpPr>
          <p:cNvPr id="143" name="CuadroTexto 142"/>
          <p:cNvSpPr txBox="1"/>
          <p:nvPr/>
        </p:nvSpPr>
        <p:spPr>
          <a:xfrm>
            <a:off x="1719545" y="3487849"/>
            <a:ext cx="92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400" b="1" dirty="0" smtClean="0"/>
              <a:t>Servicio </a:t>
            </a:r>
            <a:r>
              <a:rPr lang="es-ES" sz="2400" b="1" dirty="0" err="1" smtClean="0"/>
              <a:t>Restful</a:t>
            </a:r>
            <a:endParaRPr lang="es-ES" sz="2400" b="1" dirty="0" smtClean="0"/>
          </a:p>
        </p:txBody>
      </p:sp>
      <p:sp>
        <p:nvSpPr>
          <p:cNvPr id="144" name="CuadroTexto 143"/>
          <p:cNvSpPr txBox="1"/>
          <p:nvPr/>
        </p:nvSpPr>
        <p:spPr>
          <a:xfrm>
            <a:off x="1723998" y="3877597"/>
            <a:ext cx="92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400" b="1" dirty="0" smtClean="0"/>
              <a:t>Aplicación móvil</a:t>
            </a:r>
          </a:p>
        </p:txBody>
      </p:sp>
      <p:sp>
        <p:nvSpPr>
          <p:cNvPr id="145" name="CuadroTexto 144"/>
          <p:cNvSpPr txBox="1"/>
          <p:nvPr/>
        </p:nvSpPr>
        <p:spPr>
          <a:xfrm>
            <a:off x="1734520" y="4355293"/>
            <a:ext cx="92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b="1" dirty="0" smtClean="0"/>
              <a:t>Pruebas y video</a:t>
            </a:r>
          </a:p>
        </p:txBody>
      </p:sp>
      <p:sp>
        <p:nvSpPr>
          <p:cNvPr id="146" name="CuadroTexto 145"/>
          <p:cNvSpPr txBox="1"/>
          <p:nvPr/>
        </p:nvSpPr>
        <p:spPr>
          <a:xfrm>
            <a:off x="1752771" y="4853441"/>
            <a:ext cx="92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b="1" dirty="0" smtClean="0"/>
              <a:t>Conclusiones y planes de futuro</a:t>
            </a:r>
            <a:endParaRPr lang="es-ES" sz="2400" b="1" dirty="0" smtClean="0"/>
          </a:p>
        </p:txBody>
      </p:sp>
      <p:sp>
        <p:nvSpPr>
          <p:cNvPr id="147" name="CuadroTexto 146"/>
          <p:cNvSpPr txBox="1"/>
          <p:nvPr/>
        </p:nvSpPr>
        <p:spPr>
          <a:xfrm>
            <a:off x="1744123" y="5335713"/>
            <a:ext cx="92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b="1" dirty="0" smtClean="0"/>
              <a:t>Turno de preguntas</a:t>
            </a:r>
          </a:p>
        </p:txBody>
      </p:sp>
    </p:spTree>
    <p:extLst>
      <p:ext uri="{BB962C8B-B14F-4D97-AF65-F5344CB8AC3E}">
        <p14:creationId xmlns:p14="http://schemas.microsoft.com/office/powerpoint/2010/main" val="3764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/>
          <p:cNvGrpSpPr/>
          <p:nvPr/>
        </p:nvGrpSpPr>
        <p:grpSpPr>
          <a:xfrm>
            <a:off x="-147537" y="0"/>
            <a:ext cx="12135311" cy="1725565"/>
            <a:chOff x="-147537" y="0"/>
            <a:chExt cx="12135311" cy="17255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537" y="0"/>
              <a:ext cx="2000655" cy="172556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000" l="7900" r="93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245075"/>
              <a:ext cx="1235413" cy="1235413"/>
            </a:xfrm>
            <a:prstGeom prst="rect">
              <a:avLst/>
            </a:prstGeom>
          </p:spPr>
        </p:pic>
        <p:cxnSp>
          <p:nvCxnSpPr>
            <p:cNvPr id="12" name="Conector recto 11"/>
            <p:cNvCxnSpPr/>
            <p:nvPr/>
          </p:nvCxnSpPr>
          <p:spPr>
            <a:xfrm>
              <a:off x="18531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178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49827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8335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16375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493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86479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1899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509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45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17543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056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3075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587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647591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8111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141398" y="94877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4715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782698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815210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47214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88074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9137622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94678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80342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12854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944858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978386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0114064" y="95514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0" idx="1"/>
            </p:cNvCxnSpPr>
            <p:nvPr/>
          </p:nvCxnSpPr>
          <p:spPr>
            <a:xfrm flipV="1">
              <a:off x="10444264" y="862782"/>
              <a:ext cx="223736" cy="9106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>
              <a:off x="10520680" y="861776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Arco 43"/>
            <p:cNvSpPr/>
            <p:nvPr/>
          </p:nvSpPr>
          <p:spPr>
            <a:xfrm>
              <a:off x="1341279" y="937189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Arco 45"/>
            <p:cNvSpPr/>
            <p:nvPr/>
          </p:nvSpPr>
          <p:spPr>
            <a:xfrm>
              <a:off x="1340146" y="752015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Arco 47"/>
            <p:cNvSpPr/>
            <p:nvPr/>
          </p:nvSpPr>
          <p:spPr>
            <a:xfrm>
              <a:off x="1266994" y="54245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1822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4289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24781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80837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3138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350941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383453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154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89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82005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1502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547537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580049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12053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558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786014" y="74823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1162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47159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779671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811675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84520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782238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1124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844804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877316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909320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2848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9758680" y="75460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05804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23933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72352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3053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342456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374968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069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405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473520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50654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539052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571564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03568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3709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701166" y="54440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70313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738675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771187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03191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83671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697390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90275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36319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868831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900835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934363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9673832" y="550780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9970796" y="47498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 flipV="1">
              <a:off x="10204584" y="39116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10435616" y="303999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 flipV="1">
              <a:off x="10648328" y="222712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0859148" y="14534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V="1">
              <a:off x="11077588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V="1">
              <a:off x="11285706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V="1">
              <a:off x="11493824" y="14280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1701942" y="158638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1858396" y="265376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>
              <a:off x="11987503" y="402645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11987503" y="589182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1892280" y="775377"/>
              <a:ext cx="81279" cy="10707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co 122"/>
            <p:cNvSpPr/>
            <p:nvPr/>
          </p:nvSpPr>
          <p:spPr>
            <a:xfrm>
              <a:off x="11441836" y="89313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Arco 123"/>
            <p:cNvSpPr/>
            <p:nvPr/>
          </p:nvSpPr>
          <p:spPr>
            <a:xfrm rot="19100302">
              <a:off x="11279315" y="564820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10043808" y="691245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V="1">
              <a:off x="10261004" y="59732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10471176" y="51369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10696048" y="43227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10907574" y="34318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V="1">
              <a:off x="11111527" y="33579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 flipV="1">
              <a:off x="11308999" y="334066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1509470" y="343005"/>
              <a:ext cx="144325" cy="2991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Imagen 1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44" y="5873664"/>
            <a:ext cx="1067666" cy="984336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5" y="5873664"/>
            <a:ext cx="1308459" cy="9935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89660" y="229987"/>
            <a:ext cx="5047576" cy="1040144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76622" y="333727"/>
            <a:ext cx="503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Problemática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11725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/>
          <p:cNvGrpSpPr/>
          <p:nvPr/>
        </p:nvGrpSpPr>
        <p:grpSpPr>
          <a:xfrm>
            <a:off x="-147537" y="0"/>
            <a:ext cx="12135311" cy="1725565"/>
            <a:chOff x="-147537" y="0"/>
            <a:chExt cx="12135311" cy="17255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537" y="0"/>
              <a:ext cx="2000655" cy="172556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000" l="7900" r="93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245075"/>
              <a:ext cx="1235413" cy="1235413"/>
            </a:xfrm>
            <a:prstGeom prst="rect">
              <a:avLst/>
            </a:prstGeom>
          </p:spPr>
        </p:pic>
        <p:cxnSp>
          <p:nvCxnSpPr>
            <p:cNvPr id="12" name="Conector recto 11"/>
            <p:cNvCxnSpPr/>
            <p:nvPr/>
          </p:nvCxnSpPr>
          <p:spPr>
            <a:xfrm>
              <a:off x="18531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178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49827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8335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16375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493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86479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1899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509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45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17543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056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3075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587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647591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8111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141398" y="94877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4715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782698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815210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47214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88074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9137622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94678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80342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12854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944858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978386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0114064" y="95514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0" idx="1"/>
            </p:cNvCxnSpPr>
            <p:nvPr/>
          </p:nvCxnSpPr>
          <p:spPr>
            <a:xfrm flipV="1">
              <a:off x="10444264" y="862782"/>
              <a:ext cx="223736" cy="9106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>
              <a:off x="10520680" y="861776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Arco 43"/>
            <p:cNvSpPr/>
            <p:nvPr/>
          </p:nvSpPr>
          <p:spPr>
            <a:xfrm>
              <a:off x="1341279" y="937189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Arco 45"/>
            <p:cNvSpPr/>
            <p:nvPr/>
          </p:nvSpPr>
          <p:spPr>
            <a:xfrm>
              <a:off x="1340146" y="752015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Arco 47"/>
            <p:cNvSpPr/>
            <p:nvPr/>
          </p:nvSpPr>
          <p:spPr>
            <a:xfrm>
              <a:off x="1266994" y="54245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1822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4289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24781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80837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3138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350941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383453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154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89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82005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1502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547537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580049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12053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558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786014" y="74823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1162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47159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779671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811675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84520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782238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1124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844804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877316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909320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2848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9758680" y="75460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05804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23933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72352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3053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342456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374968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069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405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473520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50654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539052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571564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03568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3709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701166" y="54440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70313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738675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771187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03191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83671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697390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90275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36319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868831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900835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934363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9673832" y="550780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9970796" y="47498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 flipV="1">
              <a:off x="10204584" y="39116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10435616" y="303999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 flipV="1">
              <a:off x="10648328" y="222712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0859148" y="14534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V="1">
              <a:off x="11077588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V="1">
              <a:off x="11285706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V="1">
              <a:off x="11493824" y="14280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1701942" y="158638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1858396" y="265376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>
              <a:off x="11987503" y="402645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11987503" y="589182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1892280" y="775377"/>
              <a:ext cx="81279" cy="10707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co 122"/>
            <p:cNvSpPr/>
            <p:nvPr/>
          </p:nvSpPr>
          <p:spPr>
            <a:xfrm>
              <a:off x="11441836" y="89313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Arco 123"/>
            <p:cNvSpPr/>
            <p:nvPr/>
          </p:nvSpPr>
          <p:spPr>
            <a:xfrm rot="19100302">
              <a:off x="11279315" y="564820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10043808" y="691245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V="1">
              <a:off x="10261004" y="59732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10471176" y="51369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10696048" y="43227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10907574" y="34318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V="1">
              <a:off x="11111527" y="33579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 flipV="1">
              <a:off x="11308999" y="334066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1509470" y="343005"/>
              <a:ext cx="144325" cy="2991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Imagen 1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44" y="5873664"/>
            <a:ext cx="1067666" cy="984336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5" y="5873664"/>
            <a:ext cx="1308459" cy="9935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89660" y="229987"/>
            <a:ext cx="5047576" cy="1040144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76622" y="333727"/>
            <a:ext cx="503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Producto</a:t>
            </a:r>
            <a:endParaRPr lang="es-ES" sz="4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839" l="160" r="995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3" y="2181042"/>
            <a:ext cx="2739657" cy="271777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83" y="3358420"/>
            <a:ext cx="324711" cy="280063"/>
          </a:xfrm>
          <a:prstGeom prst="rect">
            <a:avLst/>
          </a:prstGeom>
        </p:spPr>
      </p:pic>
      <p:pic>
        <p:nvPicPr>
          <p:cNvPr id="134" name="Imagen 133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2000" l="7900" r="9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62" y="3388545"/>
            <a:ext cx="181506" cy="1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/>
          <p:cNvGrpSpPr/>
          <p:nvPr/>
        </p:nvGrpSpPr>
        <p:grpSpPr>
          <a:xfrm>
            <a:off x="-147537" y="0"/>
            <a:ext cx="12135311" cy="1725565"/>
            <a:chOff x="-147537" y="0"/>
            <a:chExt cx="12135311" cy="17255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537" y="0"/>
              <a:ext cx="2000655" cy="172556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000" l="7900" r="93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245075"/>
              <a:ext cx="1235413" cy="1235413"/>
            </a:xfrm>
            <a:prstGeom prst="rect">
              <a:avLst/>
            </a:prstGeom>
          </p:spPr>
        </p:pic>
        <p:cxnSp>
          <p:nvCxnSpPr>
            <p:cNvPr id="12" name="Conector recto 11"/>
            <p:cNvCxnSpPr/>
            <p:nvPr/>
          </p:nvCxnSpPr>
          <p:spPr>
            <a:xfrm>
              <a:off x="18531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178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49827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8335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16375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493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86479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1899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509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45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17543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056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3075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587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647591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8111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141398" y="94877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4715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782698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815210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47214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88074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9137622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94678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80342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12854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944858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978386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0114064" y="95514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0" idx="1"/>
            </p:cNvCxnSpPr>
            <p:nvPr/>
          </p:nvCxnSpPr>
          <p:spPr>
            <a:xfrm flipV="1">
              <a:off x="10444264" y="862782"/>
              <a:ext cx="223736" cy="9106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>
              <a:off x="10520680" y="861776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Arco 43"/>
            <p:cNvSpPr/>
            <p:nvPr/>
          </p:nvSpPr>
          <p:spPr>
            <a:xfrm>
              <a:off x="1341279" y="937189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Arco 45"/>
            <p:cNvSpPr/>
            <p:nvPr/>
          </p:nvSpPr>
          <p:spPr>
            <a:xfrm>
              <a:off x="1340146" y="752015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Arco 47"/>
            <p:cNvSpPr/>
            <p:nvPr/>
          </p:nvSpPr>
          <p:spPr>
            <a:xfrm>
              <a:off x="1266994" y="54245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1822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4289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24781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80837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3138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350941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383453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154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89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82005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1502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547537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580049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12053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558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786014" y="74823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1162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47159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779671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811675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84520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782238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1124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844804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877316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909320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2848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9758680" y="75460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05804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23933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72352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3053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342456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374968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069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405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473520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50654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539052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571564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03568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3709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701166" y="54440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70313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738675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771187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03191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83671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697390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90275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36319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868831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900835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934363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9673832" y="550780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9970796" y="47498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 flipV="1">
              <a:off x="10204584" y="39116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10435616" y="303999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 flipV="1">
              <a:off x="10648328" y="222712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0859148" y="14534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V="1">
              <a:off x="11077588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V="1">
              <a:off x="11285706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V="1">
              <a:off x="11493824" y="14280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1701942" y="158638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1858396" y="265376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>
              <a:off x="11987503" y="402645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11987503" y="589182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1892280" y="775377"/>
              <a:ext cx="81279" cy="10707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co 122"/>
            <p:cNvSpPr/>
            <p:nvPr/>
          </p:nvSpPr>
          <p:spPr>
            <a:xfrm>
              <a:off x="11441836" y="89313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Arco 123"/>
            <p:cNvSpPr/>
            <p:nvPr/>
          </p:nvSpPr>
          <p:spPr>
            <a:xfrm rot="19100302">
              <a:off x="11279315" y="564820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10043808" y="691245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V="1">
              <a:off x="10261004" y="59732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10471176" y="51369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10696048" y="43227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10907574" y="34318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V="1">
              <a:off x="11111527" y="33579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 flipV="1">
              <a:off x="11308999" y="334066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1509470" y="343005"/>
              <a:ext cx="144325" cy="2991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Imagen 1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44" y="5873664"/>
            <a:ext cx="1067666" cy="984336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5" y="5873664"/>
            <a:ext cx="1308459" cy="9935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89660" y="229987"/>
            <a:ext cx="5047576" cy="1040144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76622" y="333727"/>
            <a:ext cx="503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Camiseta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57555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/>
          <p:cNvGrpSpPr/>
          <p:nvPr/>
        </p:nvGrpSpPr>
        <p:grpSpPr>
          <a:xfrm>
            <a:off x="-147537" y="0"/>
            <a:ext cx="12135311" cy="1725565"/>
            <a:chOff x="-147537" y="0"/>
            <a:chExt cx="12135311" cy="17255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537" y="0"/>
              <a:ext cx="2000655" cy="172556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000" l="7900" r="93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245075"/>
              <a:ext cx="1235413" cy="1235413"/>
            </a:xfrm>
            <a:prstGeom prst="rect">
              <a:avLst/>
            </a:prstGeom>
          </p:spPr>
        </p:pic>
        <p:cxnSp>
          <p:nvCxnSpPr>
            <p:cNvPr id="12" name="Conector recto 11"/>
            <p:cNvCxnSpPr/>
            <p:nvPr/>
          </p:nvCxnSpPr>
          <p:spPr>
            <a:xfrm>
              <a:off x="18531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178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49827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8335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16375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493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86479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1899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509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45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17543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056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3075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587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647591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8111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141398" y="94877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4715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782698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815210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47214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88074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9137622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94678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80342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12854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944858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978386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0114064" y="95514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0" idx="1"/>
            </p:cNvCxnSpPr>
            <p:nvPr/>
          </p:nvCxnSpPr>
          <p:spPr>
            <a:xfrm flipV="1">
              <a:off x="10444264" y="862782"/>
              <a:ext cx="223736" cy="9106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>
              <a:off x="10520680" y="861776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Arco 43"/>
            <p:cNvSpPr/>
            <p:nvPr/>
          </p:nvSpPr>
          <p:spPr>
            <a:xfrm>
              <a:off x="1341279" y="937189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Arco 45"/>
            <p:cNvSpPr/>
            <p:nvPr/>
          </p:nvSpPr>
          <p:spPr>
            <a:xfrm>
              <a:off x="1340146" y="752015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Arco 47"/>
            <p:cNvSpPr/>
            <p:nvPr/>
          </p:nvSpPr>
          <p:spPr>
            <a:xfrm>
              <a:off x="1266994" y="54245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1822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4289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24781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80837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3138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350941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383453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154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89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82005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1502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547537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580049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12053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558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786014" y="74823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1162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47159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779671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811675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84520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782238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1124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844804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877316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909320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2848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9758680" y="75460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05804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23933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72352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3053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342456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374968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069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405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473520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50654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539052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571564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03568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3709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701166" y="54440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70313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738675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771187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03191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83671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697390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90275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36319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868831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900835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934363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9673832" y="550780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9970796" y="47498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 flipV="1">
              <a:off x="10204584" y="39116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10435616" y="303999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 flipV="1">
              <a:off x="10648328" y="222712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0859148" y="14534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V="1">
              <a:off x="11077588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V="1">
              <a:off x="11285706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V="1">
              <a:off x="11493824" y="14280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1701942" y="158638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1858396" y="265376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>
              <a:off x="11987503" y="402645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11987503" y="589182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1892280" y="775377"/>
              <a:ext cx="81279" cy="10707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co 122"/>
            <p:cNvSpPr/>
            <p:nvPr/>
          </p:nvSpPr>
          <p:spPr>
            <a:xfrm>
              <a:off x="11441836" y="89313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Arco 123"/>
            <p:cNvSpPr/>
            <p:nvPr/>
          </p:nvSpPr>
          <p:spPr>
            <a:xfrm rot="19100302">
              <a:off x="11279315" y="564820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10043808" y="691245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V="1">
              <a:off x="10261004" y="59732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10471176" y="51369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10696048" y="43227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10907574" y="34318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V="1">
              <a:off x="11111527" y="33579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 flipV="1">
              <a:off x="11308999" y="334066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1509470" y="343005"/>
              <a:ext cx="144325" cy="2991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Imagen 1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44" y="5873664"/>
            <a:ext cx="1067666" cy="984336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5" y="5873664"/>
            <a:ext cx="1308459" cy="9935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89660" y="229987"/>
            <a:ext cx="5047576" cy="1040144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76622" y="333727"/>
            <a:ext cx="503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Camiseta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0310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/>
          <p:cNvGrpSpPr/>
          <p:nvPr/>
        </p:nvGrpSpPr>
        <p:grpSpPr>
          <a:xfrm>
            <a:off x="-147537" y="0"/>
            <a:ext cx="12135311" cy="1725565"/>
            <a:chOff x="-147537" y="0"/>
            <a:chExt cx="12135311" cy="17255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537" y="0"/>
              <a:ext cx="2000655" cy="172556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000" l="7900" r="93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245075"/>
              <a:ext cx="1235413" cy="1235413"/>
            </a:xfrm>
            <a:prstGeom prst="rect">
              <a:avLst/>
            </a:prstGeom>
          </p:spPr>
        </p:pic>
        <p:cxnSp>
          <p:nvCxnSpPr>
            <p:cNvPr id="12" name="Conector recto 11"/>
            <p:cNvCxnSpPr/>
            <p:nvPr/>
          </p:nvCxnSpPr>
          <p:spPr>
            <a:xfrm>
              <a:off x="18531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178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49827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8335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16375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493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86479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1899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509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45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17543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056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3075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587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647591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8111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141398" y="94877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4715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782698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815210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47214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88074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9137622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94678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80342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12854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944858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978386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0114064" y="95514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0" idx="1"/>
            </p:cNvCxnSpPr>
            <p:nvPr/>
          </p:nvCxnSpPr>
          <p:spPr>
            <a:xfrm flipV="1">
              <a:off x="10444264" y="862782"/>
              <a:ext cx="223736" cy="9106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>
              <a:off x="10520680" y="861776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Arco 43"/>
            <p:cNvSpPr/>
            <p:nvPr/>
          </p:nvSpPr>
          <p:spPr>
            <a:xfrm>
              <a:off x="1341279" y="937189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Arco 45"/>
            <p:cNvSpPr/>
            <p:nvPr/>
          </p:nvSpPr>
          <p:spPr>
            <a:xfrm>
              <a:off x="1340146" y="752015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Arco 47"/>
            <p:cNvSpPr/>
            <p:nvPr/>
          </p:nvSpPr>
          <p:spPr>
            <a:xfrm>
              <a:off x="1266994" y="54245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1822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4289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24781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80837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3138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350941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383453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154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89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82005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1502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547537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580049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12053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558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786014" y="74823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1162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47159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779671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811675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84520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782238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1124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844804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877316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909320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2848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9758680" y="75460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05804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23933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72352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3053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342456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374968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069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405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473520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50654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539052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571564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03568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3709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701166" y="54440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70313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738675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771187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03191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83671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697390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90275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36319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868831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900835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934363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9673832" y="550780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9970796" y="47498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 flipV="1">
              <a:off x="10204584" y="39116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10435616" y="303999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 flipV="1">
              <a:off x="10648328" y="222712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0859148" y="14534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V="1">
              <a:off x="11077588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V="1">
              <a:off x="11285706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V="1">
              <a:off x="11493824" y="14280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1701942" y="158638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1858396" y="265376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>
              <a:off x="11987503" y="402645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11987503" y="589182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1892280" y="775377"/>
              <a:ext cx="81279" cy="10707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co 122"/>
            <p:cNvSpPr/>
            <p:nvPr/>
          </p:nvSpPr>
          <p:spPr>
            <a:xfrm>
              <a:off x="11441836" y="89313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Arco 123"/>
            <p:cNvSpPr/>
            <p:nvPr/>
          </p:nvSpPr>
          <p:spPr>
            <a:xfrm rot="19100302">
              <a:off x="11279315" y="564820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10043808" y="691245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V="1">
              <a:off x="10261004" y="59732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10471176" y="51369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10696048" y="43227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10907574" y="34318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V="1">
              <a:off x="11111527" y="33579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 flipV="1">
              <a:off x="11308999" y="334066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1509470" y="343005"/>
              <a:ext cx="144325" cy="2991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Imagen 1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44" y="5873664"/>
            <a:ext cx="1067666" cy="984336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5" y="5873664"/>
            <a:ext cx="1308459" cy="9935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89660" y="229987"/>
            <a:ext cx="5047576" cy="1040144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76622" y="333727"/>
            <a:ext cx="503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Pasarela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32266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/>
          <p:cNvGrpSpPr/>
          <p:nvPr/>
        </p:nvGrpSpPr>
        <p:grpSpPr>
          <a:xfrm>
            <a:off x="-147537" y="0"/>
            <a:ext cx="12135311" cy="1725565"/>
            <a:chOff x="-147537" y="0"/>
            <a:chExt cx="12135311" cy="17255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537" y="0"/>
              <a:ext cx="2000655" cy="172556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000" l="7900" r="93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245075"/>
              <a:ext cx="1235413" cy="1235413"/>
            </a:xfrm>
            <a:prstGeom prst="rect">
              <a:avLst/>
            </a:prstGeom>
          </p:spPr>
        </p:pic>
        <p:cxnSp>
          <p:nvCxnSpPr>
            <p:cNvPr id="12" name="Conector recto 11"/>
            <p:cNvCxnSpPr/>
            <p:nvPr/>
          </p:nvCxnSpPr>
          <p:spPr>
            <a:xfrm>
              <a:off x="18531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178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49827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8335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16375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493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86479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1899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509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45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17543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056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3075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587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647591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8111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141398" y="94877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4715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782698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815210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47214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88074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9137622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94678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80342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12854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944858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978386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0114064" y="95514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0" idx="1"/>
            </p:cNvCxnSpPr>
            <p:nvPr/>
          </p:nvCxnSpPr>
          <p:spPr>
            <a:xfrm flipV="1">
              <a:off x="10444264" y="862782"/>
              <a:ext cx="223736" cy="9106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>
              <a:off x="10520680" y="861776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Arco 43"/>
            <p:cNvSpPr/>
            <p:nvPr/>
          </p:nvSpPr>
          <p:spPr>
            <a:xfrm>
              <a:off x="1341279" y="937189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Arco 45"/>
            <p:cNvSpPr/>
            <p:nvPr/>
          </p:nvSpPr>
          <p:spPr>
            <a:xfrm>
              <a:off x="1340146" y="752015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Arco 47"/>
            <p:cNvSpPr/>
            <p:nvPr/>
          </p:nvSpPr>
          <p:spPr>
            <a:xfrm>
              <a:off x="1266994" y="54245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1822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4289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24781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80837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3138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350941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383453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154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89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82005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1502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547537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580049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12053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558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786014" y="74823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1162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47159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779671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811675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84520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782238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1124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844804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877316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909320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2848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9758680" y="75460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05804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23933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72352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3053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342456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374968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069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405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473520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50654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539052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571564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03568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3709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701166" y="54440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70313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738675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771187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03191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83671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697390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90275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36319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868831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900835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934363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9673832" y="550780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9970796" y="47498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 flipV="1">
              <a:off x="10204584" y="39116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10435616" y="303999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 flipV="1">
              <a:off x="10648328" y="222712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0859148" y="14534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V="1">
              <a:off x="11077588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V="1">
              <a:off x="11285706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V="1">
              <a:off x="11493824" y="14280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1701942" y="158638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1858396" y="265376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>
              <a:off x="11987503" y="402645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11987503" y="589182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1892280" y="775377"/>
              <a:ext cx="81279" cy="10707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co 122"/>
            <p:cNvSpPr/>
            <p:nvPr/>
          </p:nvSpPr>
          <p:spPr>
            <a:xfrm>
              <a:off x="11441836" y="89313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Arco 123"/>
            <p:cNvSpPr/>
            <p:nvPr/>
          </p:nvSpPr>
          <p:spPr>
            <a:xfrm rot="19100302">
              <a:off x="11279315" y="564820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10043808" y="691245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V="1">
              <a:off x="10261004" y="59732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10471176" y="51369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10696048" y="43227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10907574" y="34318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V="1">
              <a:off x="11111527" y="33579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 flipV="1">
              <a:off x="11308999" y="334066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1509470" y="343005"/>
              <a:ext cx="144325" cy="2991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Imagen 1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44" y="5873664"/>
            <a:ext cx="1067666" cy="984336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5" y="5873664"/>
            <a:ext cx="1308459" cy="9935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89660" y="229987"/>
            <a:ext cx="5047576" cy="1040144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76622" y="333727"/>
            <a:ext cx="503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Servicio </a:t>
            </a:r>
            <a:r>
              <a:rPr lang="es-ES" sz="4400" b="1" dirty="0" err="1" smtClean="0"/>
              <a:t>Restful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31673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/>
          <p:cNvGrpSpPr/>
          <p:nvPr/>
        </p:nvGrpSpPr>
        <p:grpSpPr>
          <a:xfrm>
            <a:off x="-147537" y="0"/>
            <a:ext cx="12135311" cy="1725565"/>
            <a:chOff x="-147537" y="0"/>
            <a:chExt cx="12135311" cy="17255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537" y="0"/>
              <a:ext cx="2000655" cy="172556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000" l="7900" r="93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245075"/>
              <a:ext cx="1235413" cy="1235413"/>
            </a:xfrm>
            <a:prstGeom prst="rect">
              <a:avLst/>
            </a:prstGeom>
          </p:spPr>
        </p:pic>
        <p:cxnSp>
          <p:nvCxnSpPr>
            <p:cNvPr id="12" name="Conector recto 11"/>
            <p:cNvCxnSpPr/>
            <p:nvPr/>
          </p:nvCxnSpPr>
          <p:spPr>
            <a:xfrm>
              <a:off x="18531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178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49827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28335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16375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493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86479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18991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50995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48452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175438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05638" y="951257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3075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15587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647591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8111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141398" y="94877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471598" y="94747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782698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815210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47214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88074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9137622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9467822" y="952554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80342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12854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944858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9783864" y="953851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0114064" y="95514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0" idx="1"/>
            </p:cNvCxnSpPr>
            <p:nvPr/>
          </p:nvCxnSpPr>
          <p:spPr>
            <a:xfrm flipV="1">
              <a:off x="10444264" y="862782"/>
              <a:ext cx="223736" cy="91069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>
              <a:off x="10520680" y="861776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Arco 43"/>
            <p:cNvSpPr/>
            <p:nvPr/>
          </p:nvSpPr>
          <p:spPr>
            <a:xfrm>
              <a:off x="1341279" y="937189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Arco 45"/>
            <p:cNvSpPr/>
            <p:nvPr/>
          </p:nvSpPr>
          <p:spPr>
            <a:xfrm>
              <a:off x="1340146" y="752015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Arco 47"/>
            <p:cNvSpPr/>
            <p:nvPr/>
          </p:nvSpPr>
          <p:spPr>
            <a:xfrm>
              <a:off x="1266994" y="54245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1822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4289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24781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280837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3138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350941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383453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15457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898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820054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5150254" y="750718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547537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580049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12053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558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786014" y="74823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116214" y="74693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47159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779671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811675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84520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782238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112438" y="752015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844804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877316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909320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28480" y="753312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9758680" y="75460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05804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23933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72352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3053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342456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374968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06972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4050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4735206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5065406" y="546889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539052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571564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03568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3709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701166" y="54440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7031366" y="54310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738675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771187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03191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83671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697390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9027590" y="548186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36319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868831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900835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9343632" y="549483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9673832" y="550780"/>
              <a:ext cx="22373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 flipV="1">
              <a:off x="9970796" y="47498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 flipV="1">
              <a:off x="10204584" y="391160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10435616" y="303999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 flipV="1">
              <a:off x="10648328" y="222712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0859148" y="14534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 flipV="1">
              <a:off x="11077588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 flipV="1">
              <a:off x="11285706" y="142808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 flipV="1">
              <a:off x="11493824" y="14280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1701942" y="158638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1858396" y="265376"/>
              <a:ext cx="129378" cy="79904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 flipH="1">
              <a:off x="11987503" y="402645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11987503" y="589182"/>
              <a:ext cx="271" cy="131792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H="1">
              <a:off x="11892280" y="775377"/>
              <a:ext cx="81279" cy="10707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co 122"/>
            <p:cNvSpPr/>
            <p:nvPr/>
          </p:nvSpPr>
          <p:spPr>
            <a:xfrm>
              <a:off x="11441836" y="893137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Arco 123"/>
            <p:cNvSpPr/>
            <p:nvPr/>
          </p:nvSpPr>
          <p:spPr>
            <a:xfrm rot="19100302">
              <a:off x="11279315" y="564820"/>
              <a:ext cx="416560" cy="46725"/>
            </a:xfrm>
            <a:prstGeom prst="arc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10043808" y="691245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V="1">
              <a:off x="10261004" y="59732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10471176" y="513697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10696048" y="43227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10907574" y="343188"/>
              <a:ext cx="161264" cy="59457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V="1">
              <a:off x="11111527" y="335797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 flipV="1">
              <a:off x="11308999" y="334066"/>
              <a:ext cx="161912" cy="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1509470" y="343005"/>
              <a:ext cx="144325" cy="2991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Imagen 1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44" y="5873664"/>
            <a:ext cx="1067666" cy="984336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5" y="5873664"/>
            <a:ext cx="1308459" cy="9935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89660" y="229987"/>
            <a:ext cx="5047576" cy="1040144"/>
          </a:xfrm>
          <a:prstGeom prst="rect">
            <a:avLst/>
          </a:prstGeom>
          <a:solidFill>
            <a:schemeClr val="bg1">
              <a:alpha val="7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76622" y="333727"/>
            <a:ext cx="5034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Aplicación Móvil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1952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71</Words>
  <Application>Microsoft Office PowerPoint</Application>
  <PresentationFormat>Panorámica</PresentationFormat>
  <Paragraphs>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de Office</vt:lpstr>
      <vt:lpstr>IoP: Internet Of People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Manuel Castellano Domínguez</dc:creator>
  <cp:lastModifiedBy>José Manuel Castellano Domínguez</cp:lastModifiedBy>
  <cp:revision>13</cp:revision>
  <dcterms:created xsi:type="dcterms:W3CDTF">2020-07-06T20:14:11Z</dcterms:created>
  <dcterms:modified xsi:type="dcterms:W3CDTF">2020-07-06T22:48:29Z</dcterms:modified>
</cp:coreProperties>
</file>