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31" r:id="rId5"/>
    <p:sldId id="325" r:id="rId6"/>
    <p:sldId id="332" r:id="rId7"/>
    <p:sldId id="330" r:id="rId8"/>
    <p:sldId id="327" r:id="rId9"/>
    <p:sldId id="328" r:id="rId10"/>
    <p:sldId id="329" r:id="rId11"/>
    <p:sldId id="326" r:id="rId12"/>
    <p:sldId id="302" r:id="rId13"/>
    <p:sldId id="310" r:id="rId14"/>
    <p:sldId id="322" r:id="rId15"/>
    <p:sldId id="311" r:id="rId16"/>
    <p:sldId id="308" r:id="rId17"/>
    <p:sldId id="318" r:id="rId18"/>
    <p:sldId id="319" r:id="rId19"/>
    <p:sldId id="324" r:id="rId20"/>
    <p:sldId id="321" r:id="rId21"/>
    <p:sldId id="32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 autoAdjust="0"/>
  </p:normalViewPr>
  <p:slideViewPr>
    <p:cSldViewPr snapToGrid="0" showGuides="1">
      <p:cViewPr>
        <p:scale>
          <a:sx n="90" d="100"/>
          <a:sy n="90" d="100"/>
        </p:scale>
        <p:origin x="-1398" y="-6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9E-46E7-99EA-E16AF9FE26BB}"/>
                </c:ext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9E-46E7-99EA-E16AF9FE26BB}"/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E-46E7-99EA-E16AF9FE26BB}"/>
                </c:ext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59E-46E7-99EA-E16AF9FE26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3405184"/>
        <c:axId val="31870336"/>
      </c:radarChart>
      <c:catAx>
        <c:axId val="334051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1870336"/>
        <c:crosses val="autoZero"/>
        <c:auto val="1"/>
        <c:lblAlgn val="ctr"/>
        <c:lblOffset val="100"/>
        <c:noMultiLvlLbl val="0"/>
      </c:catAx>
      <c:valAx>
        <c:axId val="3187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05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06454" y="2624558"/>
            <a:ext cx="5285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</a:rPr>
              <a:t>Movie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7200" b="1" dirty="0" smtClean="0">
                <a:solidFill>
                  <a:schemeClr val="bg1"/>
                </a:solidFill>
              </a:rPr>
              <a:t>Cafe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69199" y="3801943"/>
            <a:ext cx="232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곽동운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엔지니어링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300656" cy="615010"/>
            <a:chOff x="2263852" y="2348538"/>
            <a:chExt cx="33006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3452941" cy="615010"/>
            <a:chOff x="2263852" y="2348538"/>
            <a:chExt cx="3452941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41773" y="3247559"/>
            <a:ext cx="3275256" cy="615010"/>
            <a:chOff x="2289252" y="2348538"/>
            <a:chExt cx="3275256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4884297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28449" y="5344601"/>
            <a:ext cx="3427541" cy="615010"/>
            <a:chOff x="2175928" y="2348538"/>
            <a:chExt cx="3427541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4892311" y="2348538"/>
              <a:ext cx="66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5928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파워포인트 디자인 샘플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83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네이버</a:t>
            </a:r>
            <a:r>
              <a:rPr lang="ko-KR" altLang="en-US" sz="1400" spc="-150" dirty="0">
                <a:solidFill>
                  <a:schemeClr val="accent4"/>
                </a:solidFill>
              </a:rPr>
              <a:t> 포스트 새별의 파워포인트 </a:t>
            </a:r>
            <a:r>
              <a:rPr lang="en-US" altLang="ko-KR" sz="1400" spc="-150" dirty="0">
                <a:solidFill>
                  <a:schemeClr val="accent4"/>
                </a:solidFill>
              </a:rPr>
              <a:t>PPT </a:t>
            </a:r>
            <a:r>
              <a:rPr lang="ko-KR" altLang="en-US" sz="1400" spc="-150" dirty="0">
                <a:solidFill>
                  <a:schemeClr val="accent4"/>
                </a:solidFill>
              </a:rPr>
              <a:t>나도 예쁘게 만들 수 있다 강의 샘플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·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내외 활동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2009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부터 </a:t>
            </a:r>
            <a:r>
              <a:rPr lang="en-US" altLang="ko-KR" sz="1400" spc="-150" dirty="0">
                <a:solidFill>
                  <a:schemeClr val="accent4"/>
                </a:solidFill>
              </a:rPr>
              <a:t>2015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현재까지의 대 </a:t>
            </a:r>
            <a:r>
              <a:rPr lang="en-US" altLang="ko-KR" sz="1400" spc="-150" dirty="0">
                <a:solidFill>
                  <a:schemeClr val="accent4"/>
                </a:solidFill>
              </a:rPr>
              <a:t>· </a:t>
            </a:r>
            <a:r>
              <a:rPr lang="ko-KR" altLang="en-US" sz="1400" spc="-150" dirty="0">
                <a:solidFill>
                  <a:schemeClr val="accent4"/>
                </a:solidFill>
              </a:rPr>
              <a:t>내외 활동 경험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현 20"/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/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/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/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61736" y="5884623"/>
            <a:ext cx="8087212" cy="338554"/>
            <a:chOff x="535049" y="5884623"/>
            <a:chExt cx="808721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53504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398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422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804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186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080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104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86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소</a:t>
            </a:r>
            <a:r>
              <a:rPr lang="ko-KR" altLang="en-US" spc="-1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화면 설계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bg1"/>
                </a:solidFill>
              </a:rPr>
              <a:t>화면  구현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추가 계획 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요구사항 분석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화면 설계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데이터베이스 설계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화면 구현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엔지니어링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443" y="652394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7603"/>
            <a:ext cx="2695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Movie Café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소개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650" y="2261703"/>
            <a:ext cx="104352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Movie Café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는 영화를 주제로 한 커뮤니티 사이트 입니다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영화 리뷰나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영화 쿠키 영상 유무 등의 정보들을 찾기 위해서는  </a:t>
            </a:r>
            <a:endParaRPr lang="en-US" altLang="ko-KR" sz="2000" dirty="0" smtClean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검색포탈 사이트에서 검색한 후에 일일이 찾아야 하는 번거로움이 있습니다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이를 해결하기 위해서</a:t>
            </a:r>
            <a:r>
              <a:rPr lang="en-US" altLang="ko-KR" sz="2000" dirty="0" smtClean="0">
                <a:solidFill>
                  <a:schemeClr val="accent4"/>
                </a:solidFill>
              </a:rPr>
              <a:t>,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endParaRPr lang="en-US" altLang="ko-KR" sz="2000" dirty="0" smtClean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각 영화에 대한 정보들을 쉽게 찾을 수 있고</a:t>
            </a:r>
            <a:r>
              <a:rPr lang="en-US" altLang="ko-KR" sz="2000" dirty="0" smtClean="0">
                <a:solidFill>
                  <a:schemeClr val="accent4"/>
                </a:solidFill>
              </a:rPr>
              <a:t>,</a:t>
            </a:r>
            <a:r>
              <a:rPr lang="ko-KR" altLang="en-US" sz="2000" dirty="0" smtClean="0">
                <a:solidFill>
                  <a:schemeClr val="accent4"/>
                </a:solidFill>
              </a:rPr>
              <a:t>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영화나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영화관에 대한 정보나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후기들에 대해서 </a:t>
            </a:r>
            <a:endParaRPr lang="en-US" altLang="ko-KR" sz="2000" dirty="0" smtClean="0">
              <a:solidFill>
                <a:schemeClr val="accent4"/>
              </a:solidFill>
            </a:endParaRPr>
          </a:p>
          <a:p>
            <a:r>
              <a:rPr lang="ko-KR" altLang="en-US" sz="2000" dirty="0" smtClean="0">
                <a:solidFill>
                  <a:schemeClr val="accent4"/>
                </a:solidFill>
              </a:rPr>
              <a:t>사용자들간에 공유할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수 있도록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하</a:t>
            </a:r>
            <a:r>
              <a:rPr lang="ko-KR" altLang="en-US" sz="2000" dirty="0">
                <a:solidFill>
                  <a:schemeClr val="accent4"/>
                </a:solidFill>
              </a:rPr>
              <a:t>는</a:t>
            </a:r>
            <a:r>
              <a:rPr lang="ko-KR" altLang="en-US" sz="2000" dirty="0" smtClean="0">
                <a:solidFill>
                  <a:schemeClr val="accent4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4"/>
                </a:solidFill>
              </a:rPr>
              <a:t>반응형</a:t>
            </a:r>
            <a:r>
              <a:rPr lang="ko-KR" altLang="en-US" sz="2000" dirty="0" smtClean="0">
                <a:solidFill>
                  <a:schemeClr val="accent4"/>
                </a:solidFill>
              </a:rPr>
              <a:t> 웹 사이트입니다</a:t>
            </a:r>
            <a:r>
              <a:rPr lang="en-US" altLang="ko-KR" sz="2000" dirty="0" smtClean="0">
                <a:solidFill>
                  <a:schemeClr val="accent4"/>
                </a:solidFill>
              </a:rPr>
              <a:t>.</a:t>
            </a:r>
            <a:endParaRPr lang="en-US" altLang="ko-KR" sz="2000" dirty="0" smtClean="0">
              <a:solidFill>
                <a:schemeClr val="accent4"/>
              </a:solidFill>
            </a:endParaRPr>
          </a:p>
          <a:p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5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엔지니어링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443" y="652394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7603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요구사항 분석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63852" y="2437500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최신영화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상영중인 영화 등등 영화 정보들을 분류 별로 보기 쉽게 구현</a:t>
            </a:r>
            <a:endParaRPr lang="en-US" altLang="ko-KR" sz="2000" dirty="0" smtClean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3852" y="3462381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영화관이나 영화에 대한 정보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후기 등을 서로 공유할 수 있는 게시판 구현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3852" y="4498691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프로필 사진 등록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친구 </a:t>
            </a:r>
            <a:r>
              <a:rPr lang="ko-KR" altLang="en-US" sz="2000" dirty="0">
                <a:solidFill>
                  <a:schemeClr val="accent4"/>
                </a:solidFill>
              </a:rPr>
              <a:t>목록</a:t>
            </a:r>
            <a:r>
              <a:rPr lang="en-US" altLang="ko-KR" sz="2000" dirty="0">
                <a:solidFill>
                  <a:schemeClr val="accent4"/>
                </a:solidFill>
              </a:rPr>
              <a:t>, </a:t>
            </a:r>
            <a:r>
              <a:rPr lang="ko-KR" altLang="en-US" sz="2000" dirty="0">
                <a:solidFill>
                  <a:schemeClr val="accent4"/>
                </a:solidFill>
              </a:rPr>
              <a:t>채팅 구현으로 커뮤니티 활성화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3852" y="5547166"/>
            <a:ext cx="88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회원관리</a:t>
            </a:r>
            <a:r>
              <a:rPr lang="en-US" altLang="ko-KR" sz="2000" dirty="0" smtClean="0">
                <a:solidFill>
                  <a:schemeClr val="accent4"/>
                </a:solidFill>
              </a:rPr>
              <a:t>,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영화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리스트 등록 및 수정 등을 위한 관리자 페이지 구현 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0633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응용 </a:t>
            </a:r>
            <a:r>
              <a:rPr lang="en-US" altLang="ko-KR" sz="1400" spc="-150" dirty="0" smtClean="0">
                <a:solidFill>
                  <a:schemeClr val="accent4"/>
                </a:solidFill>
              </a:rPr>
              <a:t>SW  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엔지니어링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443" y="652394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87603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개발 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07605"/>
              </p:ext>
            </p:extLst>
          </p:nvPr>
        </p:nvGraphicFramePr>
        <p:xfrm>
          <a:off x="490633" y="2073349"/>
          <a:ext cx="11232000" cy="4269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8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6/17(</a:t>
                      </a:r>
                      <a:r>
                        <a:rPr lang="ko-KR" altLang="en-US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6/18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6/19(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6/20(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6/21(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6/22(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6/23(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6/24(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6/25(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6/26(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6/27(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6/28(</a:t>
                      </a:r>
                      <a:r>
                        <a:rPr lang="ko-KR" altLang="en-US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800" b="0" kern="1200" spc="-15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spc="-150" dirty="0" smtClean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1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주제 선정 및 자료 수집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화면 설계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데이터베이스 설계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화면 구현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통합 테스트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2070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곽동</a:t>
            </a:r>
            <a:r>
              <a:rPr lang="ko-KR" altLang="en-US" sz="1400" dirty="0">
                <a:solidFill>
                  <a:schemeClr val="bg1"/>
                </a:solidFill>
              </a:rPr>
              <a:t>운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마음을 움직이는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OOO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나만의 강점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022475"/>
            <a:ext cx="3747591" cy="4483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29251" y="22833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89674" y="2412860"/>
            <a:ext cx="3987251" cy="3798540"/>
            <a:chOff x="7991871" y="2412860"/>
            <a:chExt cx="3987251" cy="3798540"/>
          </a:xfrm>
        </p:grpSpPr>
        <p:grpSp>
          <p:nvGrpSpPr>
            <p:cNvPr id="32" name="그룹 31"/>
            <p:cNvGrpSpPr/>
            <p:nvPr/>
          </p:nvGrpSpPr>
          <p:grpSpPr>
            <a:xfrm>
              <a:off x="8474471" y="2412860"/>
              <a:ext cx="1523725" cy="180000"/>
              <a:chOff x="4700234" y="3826753"/>
              <a:chExt cx="1523725" cy="18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0800000">
              <a:off x="10455397" y="6031400"/>
              <a:ext cx="1523725" cy="180000"/>
              <a:chOff x="4700234" y="3826753"/>
              <a:chExt cx="1523725" cy="18000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055371" y="3153659"/>
              <a:ext cx="1523725" cy="180000"/>
              <a:chOff x="4700234" y="3826753"/>
              <a:chExt cx="1523725" cy="18000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991871" y="4261066"/>
              <a:ext cx="1523725" cy="180000"/>
              <a:chOff x="4700234" y="3826753"/>
              <a:chExt cx="1523725" cy="180000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10156850" y="3679650"/>
              <a:ext cx="1523725" cy="179999"/>
              <a:chOff x="4700234" y="3826753"/>
              <a:chExt cx="1523725" cy="18000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474471" y="5706284"/>
              <a:ext cx="1523725" cy="180000"/>
              <a:chOff x="4700234" y="3826753"/>
              <a:chExt cx="1523725" cy="180000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347431" y="304825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14901" y="415565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0471" y="563766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09529" y="35742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0966" y="595657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928252" cy="615010"/>
            <a:chOff x="2263852" y="2348538"/>
            <a:chExt cx="692825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6928252" cy="615010"/>
            <a:chOff x="2263852" y="2348538"/>
            <a:chExt cx="6928252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6928252" cy="615010"/>
            <a:chOff x="2263852" y="2348538"/>
            <a:chExt cx="6928252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928252" cy="615010"/>
            <a:chOff x="2263852" y="2348538"/>
            <a:chExt cx="6928252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695</Words>
  <Application>Microsoft Office PowerPoint</Application>
  <PresentationFormat>사용자 지정</PresentationFormat>
  <Paragraphs>208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305</cp:lastModifiedBy>
  <cp:revision>67</cp:revision>
  <dcterms:created xsi:type="dcterms:W3CDTF">2015-07-07T04:48:58Z</dcterms:created>
  <dcterms:modified xsi:type="dcterms:W3CDTF">2019-06-24T23:26:12Z</dcterms:modified>
</cp:coreProperties>
</file>