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0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9A250-C8AC-092E-224D-2075522E7501}" v="49" dt="2020-12-17T22:42:25.672"/>
    <p1510:client id="{36333EDD-D87F-36AF-958A-C30BCE950FE7}" v="859" dt="2020-12-17T23:13:00.272"/>
    <p1510:client id="{455D39AA-8D62-A323-7A40-59937CB3DAD3}" v="1" dt="2020-10-16T15:37:57.217"/>
    <p1510:client id="{567B17AC-BE01-90A3-5D1B-B7E3F8F11307}" v="28" dt="2020-12-17T23:25:24.624"/>
    <p1510:client id="{78C4BA42-D595-1A9F-F14B-046A2BA1CA7E}" v="6" dt="2020-12-17T22:35:52.759"/>
    <p1510:client id="{8CC82533-3315-20F2-6C61-23F88154DB9D}" v="833" dt="2020-12-18T00:00:40.470"/>
    <p1510:client id="{902FA078-27B1-AAB7-B766-EAA8F6E4265C}" v="2" dt="2020-10-16T16:45:10.096"/>
    <p1510:client id="{90DCE0C2-7778-4646-9736-D38731665F43}" v="289" dt="2020-10-16T13:48:21.231"/>
    <p1510:client id="{A7FDEE6C-FCAC-400E-9342-A0BFE4E3B9D6}" v="1784" dt="2020-10-15T21:52:39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D9A14-F541-4D6F-B55A-D44CD14EE35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D15F706-3C8D-4C79-A6D6-B67D66431ADD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Complete menu system fluidly redirecting players</a:t>
          </a:r>
          <a:endParaRPr lang="en-US"/>
        </a:p>
      </dgm:t>
    </dgm:pt>
    <dgm:pt modelId="{391ADA0E-C4C8-46E9-87C5-CD4C020F27CD}" type="parTrans" cxnId="{5C368535-869B-45B8-8F71-5037ED8DE9F4}">
      <dgm:prSet/>
      <dgm:spPr/>
      <dgm:t>
        <a:bodyPr/>
        <a:lstStyle/>
        <a:p>
          <a:endParaRPr lang="en-US"/>
        </a:p>
      </dgm:t>
    </dgm:pt>
    <dgm:pt modelId="{53A7A25E-F5F8-4448-84D8-EA7A7EF9755F}" type="sibTrans" cxnId="{5C368535-869B-45B8-8F71-5037ED8DE9F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502D6CE-C952-4945-936D-0AD2D636346F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Functioning sprite loader to render objects</a:t>
          </a:r>
          <a:endParaRPr lang="en-US"/>
        </a:p>
      </dgm:t>
    </dgm:pt>
    <dgm:pt modelId="{EF70AC60-3DFE-48C2-AC80-EF5A17A027F4}" type="parTrans" cxnId="{A91B80AE-F984-41FC-A342-199D1A278E41}">
      <dgm:prSet/>
      <dgm:spPr/>
      <dgm:t>
        <a:bodyPr/>
        <a:lstStyle/>
        <a:p>
          <a:endParaRPr lang="en-US"/>
        </a:p>
      </dgm:t>
    </dgm:pt>
    <dgm:pt modelId="{20901D7D-FC59-43F6-838D-C79299EC89E8}" type="sibTrans" cxnId="{A91B80AE-F984-41FC-A342-199D1A278E4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58F0373-0A18-4D0C-9059-A793C6D47AB1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Working collision detection between object interactions</a:t>
          </a:r>
          <a:endParaRPr lang="en-US"/>
        </a:p>
      </dgm:t>
    </dgm:pt>
    <dgm:pt modelId="{BB17DA43-3D12-4DE1-BA68-891EB13E8532}" type="parTrans" cxnId="{112418DF-4C2F-45A4-A9CF-D32C265CE0E7}">
      <dgm:prSet/>
      <dgm:spPr/>
      <dgm:t>
        <a:bodyPr/>
        <a:lstStyle/>
        <a:p>
          <a:endParaRPr lang="en-US"/>
        </a:p>
      </dgm:t>
    </dgm:pt>
    <dgm:pt modelId="{D3C7C152-F117-4628-A121-83BFAC218701}" type="sibTrans" cxnId="{112418DF-4C2F-45A4-A9CF-D32C265CE0E7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71C87D8-CE13-4E60-9F81-5419D50E9194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Auto-saving and loading hiscores</a:t>
          </a:r>
          <a:endParaRPr lang="en-US"/>
        </a:p>
      </dgm:t>
    </dgm:pt>
    <dgm:pt modelId="{DB0CD4DC-A312-46FF-88C8-B83E82266C69}" type="parTrans" cxnId="{65FD0206-5CC8-40AD-9BE4-D73E98E17C3C}">
      <dgm:prSet/>
      <dgm:spPr/>
      <dgm:t>
        <a:bodyPr/>
        <a:lstStyle/>
        <a:p>
          <a:endParaRPr lang="en-US"/>
        </a:p>
      </dgm:t>
    </dgm:pt>
    <dgm:pt modelId="{77F02B16-17CD-4E5C-91E3-45334ECCD110}" type="sibTrans" cxnId="{65FD0206-5CC8-40AD-9BE4-D73E98E17C3C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1114602-6DA7-4A2A-B0E7-DAF6C907D84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Appropriate input handlers for user interaction</a:t>
          </a:r>
        </a:p>
      </dgm:t>
    </dgm:pt>
    <dgm:pt modelId="{7C35EA62-6A3D-48EB-904C-ACBAC7DDC58E}" type="parTrans" cxnId="{354B62CF-880A-49E9-AE44-511E66292CD0}">
      <dgm:prSet/>
      <dgm:spPr/>
    </dgm:pt>
    <dgm:pt modelId="{9069FAA1-8200-47B8-98C2-7FEA37702B63}" type="sibTrans" cxnId="{354B62CF-880A-49E9-AE44-511E66292CD0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6F849602-DA8B-4B7A-9159-8FCE2A9CB5BD}" type="pres">
      <dgm:prSet presAssocID="{40BD9A14-F541-4D6F-B55A-D44CD14EE354}" presName="Name0" presStyleCnt="0">
        <dgm:presLayoutVars>
          <dgm:animLvl val="lvl"/>
          <dgm:resizeHandles val="exact"/>
        </dgm:presLayoutVars>
      </dgm:prSet>
      <dgm:spPr/>
    </dgm:pt>
    <dgm:pt modelId="{160A0E9D-A57D-4458-8391-E70DB3B7AD32}" type="pres">
      <dgm:prSet presAssocID="{5D15F706-3C8D-4C79-A6D6-B67D66431ADD}" presName="compositeNode" presStyleCnt="0">
        <dgm:presLayoutVars>
          <dgm:bulletEnabled val="1"/>
        </dgm:presLayoutVars>
      </dgm:prSet>
      <dgm:spPr/>
    </dgm:pt>
    <dgm:pt modelId="{8D5A6683-967A-4DBD-A0FC-C1D9144B9ED3}" type="pres">
      <dgm:prSet presAssocID="{5D15F706-3C8D-4C79-A6D6-B67D66431ADD}" presName="bgRect" presStyleLbl="alignNode1" presStyleIdx="0" presStyleCnt="5"/>
      <dgm:spPr/>
    </dgm:pt>
    <dgm:pt modelId="{3DEE06A6-04F0-4C65-92EC-C406AB3A8B94}" type="pres">
      <dgm:prSet presAssocID="{53A7A25E-F5F8-4448-84D8-EA7A7EF9755F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21BACF52-EA54-4866-95BC-B0A7A7BD3822}" type="pres">
      <dgm:prSet presAssocID="{5D15F706-3C8D-4C79-A6D6-B67D66431ADD}" presName="nodeRect" presStyleLbl="alignNode1" presStyleIdx="0" presStyleCnt="5">
        <dgm:presLayoutVars>
          <dgm:bulletEnabled val="1"/>
        </dgm:presLayoutVars>
      </dgm:prSet>
      <dgm:spPr/>
    </dgm:pt>
    <dgm:pt modelId="{8BBED9BF-89E9-4517-8F2C-2A768F04B0F0}" type="pres">
      <dgm:prSet presAssocID="{53A7A25E-F5F8-4448-84D8-EA7A7EF9755F}" presName="sibTrans" presStyleCnt="0"/>
      <dgm:spPr/>
    </dgm:pt>
    <dgm:pt modelId="{68C741FF-7997-4F08-8300-E0390E09D044}" type="pres">
      <dgm:prSet presAssocID="{C502D6CE-C952-4945-936D-0AD2D636346F}" presName="compositeNode" presStyleCnt="0">
        <dgm:presLayoutVars>
          <dgm:bulletEnabled val="1"/>
        </dgm:presLayoutVars>
      </dgm:prSet>
      <dgm:spPr/>
    </dgm:pt>
    <dgm:pt modelId="{C221ECC9-F688-4485-97CA-85DB70068456}" type="pres">
      <dgm:prSet presAssocID="{C502D6CE-C952-4945-936D-0AD2D636346F}" presName="bgRect" presStyleLbl="alignNode1" presStyleIdx="1" presStyleCnt="5"/>
      <dgm:spPr/>
    </dgm:pt>
    <dgm:pt modelId="{007674B2-659D-4F41-BAC8-AC9FF1282B74}" type="pres">
      <dgm:prSet presAssocID="{20901D7D-FC59-43F6-838D-C79299EC89E8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562EAED0-DE48-4CE1-98BB-B48294DACB06}" type="pres">
      <dgm:prSet presAssocID="{C502D6CE-C952-4945-936D-0AD2D636346F}" presName="nodeRect" presStyleLbl="alignNode1" presStyleIdx="1" presStyleCnt="5">
        <dgm:presLayoutVars>
          <dgm:bulletEnabled val="1"/>
        </dgm:presLayoutVars>
      </dgm:prSet>
      <dgm:spPr/>
    </dgm:pt>
    <dgm:pt modelId="{67C13AD6-7EB7-4687-A7A1-E3AC0E2C385F}" type="pres">
      <dgm:prSet presAssocID="{20901D7D-FC59-43F6-838D-C79299EC89E8}" presName="sibTrans" presStyleCnt="0"/>
      <dgm:spPr/>
    </dgm:pt>
    <dgm:pt modelId="{A5F1132B-9B60-4CC8-AB96-31C7EBA10FD7}" type="pres">
      <dgm:prSet presAssocID="{E58F0373-0A18-4D0C-9059-A793C6D47AB1}" presName="compositeNode" presStyleCnt="0">
        <dgm:presLayoutVars>
          <dgm:bulletEnabled val="1"/>
        </dgm:presLayoutVars>
      </dgm:prSet>
      <dgm:spPr/>
    </dgm:pt>
    <dgm:pt modelId="{5191CFE5-905B-4DF6-A079-4C87DF85534A}" type="pres">
      <dgm:prSet presAssocID="{E58F0373-0A18-4D0C-9059-A793C6D47AB1}" presName="bgRect" presStyleLbl="alignNode1" presStyleIdx="2" presStyleCnt="5"/>
      <dgm:spPr/>
    </dgm:pt>
    <dgm:pt modelId="{E6163231-4C0B-4CE1-AF5F-48C3A79EED9F}" type="pres">
      <dgm:prSet presAssocID="{D3C7C152-F117-4628-A121-83BFAC218701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61126AD9-FC08-4FEE-A896-6E740BDB1FD3}" type="pres">
      <dgm:prSet presAssocID="{E58F0373-0A18-4D0C-9059-A793C6D47AB1}" presName="nodeRect" presStyleLbl="alignNode1" presStyleIdx="2" presStyleCnt="5">
        <dgm:presLayoutVars>
          <dgm:bulletEnabled val="1"/>
        </dgm:presLayoutVars>
      </dgm:prSet>
      <dgm:spPr/>
    </dgm:pt>
    <dgm:pt modelId="{B10FEA77-9F96-49A9-8C37-51307C331AAD}" type="pres">
      <dgm:prSet presAssocID="{D3C7C152-F117-4628-A121-83BFAC218701}" presName="sibTrans" presStyleCnt="0"/>
      <dgm:spPr/>
    </dgm:pt>
    <dgm:pt modelId="{B7AC3C93-925F-4A10-ACF3-3A8C445AB261}" type="pres">
      <dgm:prSet presAssocID="{171C87D8-CE13-4E60-9F81-5419D50E9194}" presName="compositeNode" presStyleCnt="0">
        <dgm:presLayoutVars>
          <dgm:bulletEnabled val="1"/>
        </dgm:presLayoutVars>
      </dgm:prSet>
      <dgm:spPr/>
    </dgm:pt>
    <dgm:pt modelId="{4845D200-7300-4045-878A-4A7F3247ED22}" type="pres">
      <dgm:prSet presAssocID="{171C87D8-CE13-4E60-9F81-5419D50E9194}" presName="bgRect" presStyleLbl="alignNode1" presStyleIdx="3" presStyleCnt="5"/>
      <dgm:spPr/>
    </dgm:pt>
    <dgm:pt modelId="{716238A9-DF52-45B3-AF00-0DEAF690B0D0}" type="pres">
      <dgm:prSet presAssocID="{77F02B16-17CD-4E5C-91E3-45334ECCD110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ED03A446-02A5-4706-B374-26A4A6C484F0}" type="pres">
      <dgm:prSet presAssocID="{171C87D8-CE13-4E60-9F81-5419D50E9194}" presName="nodeRect" presStyleLbl="alignNode1" presStyleIdx="3" presStyleCnt="5">
        <dgm:presLayoutVars>
          <dgm:bulletEnabled val="1"/>
        </dgm:presLayoutVars>
      </dgm:prSet>
      <dgm:spPr/>
    </dgm:pt>
    <dgm:pt modelId="{2839C911-7D5C-4BA8-B445-FE55E920F366}" type="pres">
      <dgm:prSet presAssocID="{77F02B16-17CD-4E5C-91E3-45334ECCD110}" presName="sibTrans" presStyleCnt="0"/>
      <dgm:spPr/>
    </dgm:pt>
    <dgm:pt modelId="{E50417BF-20DD-4D08-AE2D-0D3254716DD9}" type="pres">
      <dgm:prSet presAssocID="{01114602-6DA7-4A2A-B0E7-DAF6C907D84B}" presName="compositeNode" presStyleCnt="0">
        <dgm:presLayoutVars>
          <dgm:bulletEnabled val="1"/>
        </dgm:presLayoutVars>
      </dgm:prSet>
      <dgm:spPr/>
    </dgm:pt>
    <dgm:pt modelId="{185678E6-2433-4167-8513-EBC9D2BE53AB}" type="pres">
      <dgm:prSet presAssocID="{01114602-6DA7-4A2A-B0E7-DAF6C907D84B}" presName="bgRect" presStyleLbl="alignNode1" presStyleIdx="4" presStyleCnt="5"/>
      <dgm:spPr/>
    </dgm:pt>
    <dgm:pt modelId="{5A11C352-00A6-4C43-9477-31D237F612FD}" type="pres">
      <dgm:prSet presAssocID="{9069FAA1-8200-47B8-98C2-7FEA37702B63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3AF1158D-73FB-48C3-B3C0-BD996E3F7B7F}" type="pres">
      <dgm:prSet presAssocID="{01114602-6DA7-4A2A-B0E7-DAF6C907D84B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65FD0206-5CC8-40AD-9BE4-D73E98E17C3C}" srcId="{40BD9A14-F541-4D6F-B55A-D44CD14EE354}" destId="{171C87D8-CE13-4E60-9F81-5419D50E9194}" srcOrd="3" destOrd="0" parTransId="{DB0CD4DC-A312-46FF-88C8-B83E82266C69}" sibTransId="{77F02B16-17CD-4E5C-91E3-45334ECCD110}"/>
    <dgm:cxn modelId="{994DB12B-4384-442D-898D-3D1B2123FBF1}" type="presOf" srcId="{01114602-6DA7-4A2A-B0E7-DAF6C907D84B}" destId="{185678E6-2433-4167-8513-EBC9D2BE53AB}" srcOrd="0" destOrd="0" presId="urn:microsoft.com/office/officeart/2016/7/layout/LinearBlockProcessNumbered"/>
    <dgm:cxn modelId="{C7FB3C2C-C423-43FF-ADCA-CCDE2F858C12}" type="presOf" srcId="{E58F0373-0A18-4D0C-9059-A793C6D47AB1}" destId="{61126AD9-FC08-4FEE-A896-6E740BDB1FD3}" srcOrd="1" destOrd="0" presId="urn:microsoft.com/office/officeart/2016/7/layout/LinearBlockProcessNumbered"/>
    <dgm:cxn modelId="{5C368535-869B-45B8-8F71-5037ED8DE9F4}" srcId="{40BD9A14-F541-4D6F-B55A-D44CD14EE354}" destId="{5D15F706-3C8D-4C79-A6D6-B67D66431ADD}" srcOrd="0" destOrd="0" parTransId="{391ADA0E-C4C8-46E9-87C5-CD4C020F27CD}" sibTransId="{53A7A25E-F5F8-4448-84D8-EA7A7EF9755F}"/>
    <dgm:cxn modelId="{749BA53F-4B39-49DF-B233-CA0F4C6F8FCD}" type="presOf" srcId="{77F02B16-17CD-4E5C-91E3-45334ECCD110}" destId="{716238A9-DF52-45B3-AF00-0DEAF690B0D0}" srcOrd="0" destOrd="0" presId="urn:microsoft.com/office/officeart/2016/7/layout/LinearBlockProcessNumbered"/>
    <dgm:cxn modelId="{D5F64E61-0433-4640-9781-A75CCF0F684C}" type="presOf" srcId="{01114602-6DA7-4A2A-B0E7-DAF6C907D84B}" destId="{3AF1158D-73FB-48C3-B3C0-BD996E3F7B7F}" srcOrd="1" destOrd="0" presId="urn:microsoft.com/office/officeart/2016/7/layout/LinearBlockProcessNumbered"/>
    <dgm:cxn modelId="{2EE1F546-7BD0-4496-A837-6CFAD242EB68}" type="presOf" srcId="{C502D6CE-C952-4945-936D-0AD2D636346F}" destId="{562EAED0-DE48-4CE1-98BB-B48294DACB06}" srcOrd="1" destOrd="0" presId="urn:microsoft.com/office/officeart/2016/7/layout/LinearBlockProcessNumbered"/>
    <dgm:cxn modelId="{1BBC447A-0958-4814-85FB-F40041DF88EC}" type="presOf" srcId="{171C87D8-CE13-4E60-9F81-5419D50E9194}" destId="{4845D200-7300-4045-878A-4A7F3247ED22}" srcOrd="0" destOrd="0" presId="urn:microsoft.com/office/officeart/2016/7/layout/LinearBlockProcessNumbered"/>
    <dgm:cxn modelId="{12BFAC82-3AA0-4FC5-BF3B-9BD2884AD91F}" type="presOf" srcId="{9069FAA1-8200-47B8-98C2-7FEA37702B63}" destId="{5A11C352-00A6-4C43-9477-31D237F612FD}" srcOrd="0" destOrd="0" presId="urn:microsoft.com/office/officeart/2016/7/layout/LinearBlockProcessNumbered"/>
    <dgm:cxn modelId="{AD118F86-0494-4B8E-AA6C-D093D0B44144}" type="presOf" srcId="{E58F0373-0A18-4D0C-9059-A793C6D47AB1}" destId="{5191CFE5-905B-4DF6-A079-4C87DF85534A}" srcOrd="0" destOrd="0" presId="urn:microsoft.com/office/officeart/2016/7/layout/LinearBlockProcessNumbered"/>
    <dgm:cxn modelId="{E5AF5A8A-D836-48A2-8118-763956BFB771}" type="presOf" srcId="{20901D7D-FC59-43F6-838D-C79299EC89E8}" destId="{007674B2-659D-4F41-BAC8-AC9FF1282B74}" srcOrd="0" destOrd="0" presId="urn:microsoft.com/office/officeart/2016/7/layout/LinearBlockProcessNumbered"/>
    <dgm:cxn modelId="{A91B80AE-F984-41FC-A342-199D1A278E41}" srcId="{40BD9A14-F541-4D6F-B55A-D44CD14EE354}" destId="{C502D6CE-C952-4945-936D-0AD2D636346F}" srcOrd="1" destOrd="0" parTransId="{EF70AC60-3DFE-48C2-AC80-EF5A17A027F4}" sibTransId="{20901D7D-FC59-43F6-838D-C79299EC89E8}"/>
    <dgm:cxn modelId="{A183A6B6-239B-49D5-9541-8D56228F47F6}" type="presOf" srcId="{5D15F706-3C8D-4C79-A6D6-B67D66431ADD}" destId="{8D5A6683-967A-4DBD-A0FC-C1D9144B9ED3}" srcOrd="0" destOrd="0" presId="urn:microsoft.com/office/officeart/2016/7/layout/LinearBlockProcessNumbered"/>
    <dgm:cxn modelId="{775730C8-CA7E-476B-8B80-E35B35678AC1}" type="presOf" srcId="{40BD9A14-F541-4D6F-B55A-D44CD14EE354}" destId="{6F849602-DA8B-4B7A-9159-8FCE2A9CB5BD}" srcOrd="0" destOrd="0" presId="urn:microsoft.com/office/officeart/2016/7/layout/LinearBlockProcessNumbered"/>
    <dgm:cxn modelId="{354B62CF-880A-49E9-AE44-511E66292CD0}" srcId="{40BD9A14-F541-4D6F-B55A-D44CD14EE354}" destId="{01114602-6DA7-4A2A-B0E7-DAF6C907D84B}" srcOrd="4" destOrd="0" parTransId="{7C35EA62-6A3D-48EB-904C-ACBAC7DDC58E}" sibTransId="{9069FAA1-8200-47B8-98C2-7FEA37702B63}"/>
    <dgm:cxn modelId="{AABEC1D2-2A10-426B-B792-6C474FB0F93A}" type="presOf" srcId="{171C87D8-CE13-4E60-9F81-5419D50E9194}" destId="{ED03A446-02A5-4706-B374-26A4A6C484F0}" srcOrd="1" destOrd="0" presId="urn:microsoft.com/office/officeart/2016/7/layout/LinearBlockProcessNumbered"/>
    <dgm:cxn modelId="{112418DF-4C2F-45A4-A9CF-D32C265CE0E7}" srcId="{40BD9A14-F541-4D6F-B55A-D44CD14EE354}" destId="{E58F0373-0A18-4D0C-9059-A793C6D47AB1}" srcOrd="2" destOrd="0" parTransId="{BB17DA43-3D12-4DE1-BA68-891EB13E8532}" sibTransId="{D3C7C152-F117-4628-A121-83BFAC218701}"/>
    <dgm:cxn modelId="{E441E0E8-2752-420E-8A9F-735FD507C28B}" type="presOf" srcId="{5D15F706-3C8D-4C79-A6D6-B67D66431ADD}" destId="{21BACF52-EA54-4866-95BC-B0A7A7BD3822}" srcOrd="1" destOrd="0" presId="urn:microsoft.com/office/officeart/2016/7/layout/LinearBlockProcessNumbered"/>
    <dgm:cxn modelId="{A16725F2-EFD3-40EF-B4D4-81286D3AA97F}" type="presOf" srcId="{D3C7C152-F117-4628-A121-83BFAC218701}" destId="{E6163231-4C0B-4CE1-AF5F-48C3A79EED9F}" srcOrd="0" destOrd="0" presId="urn:microsoft.com/office/officeart/2016/7/layout/LinearBlockProcessNumbered"/>
    <dgm:cxn modelId="{4B0D31F7-D706-4B4E-8D66-CCC54468D028}" type="presOf" srcId="{C502D6CE-C952-4945-936D-0AD2D636346F}" destId="{C221ECC9-F688-4485-97CA-85DB70068456}" srcOrd="0" destOrd="0" presId="urn:microsoft.com/office/officeart/2016/7/layout/LinearBlockProcessNumbered"/>
    <dgm:cxn modelId="{5248EFFD-1F13-40CB-AD62-8C5BEA9925F1}" type="presOf" srcId="{53A7A25E-F5F8-4448-84D8-EA7A7EF9755F}" destId="{3DEE06A6-04F0-4C65-92EC-C406AB3A8B94}" srcOrd="0" destOrd="0" presId="urn:microsoft.com/office/officeart/2016/7/layout/LinearBlockProcessNumbered"/>
    <dgm:cxn modelId="{42A5209B-CB65-419B-97B9-F6093FDD71F5}" type="presParOf" srcId="{6F849602-DA8B-4B7A-9159-8FCE2A9CB5BD}" destId="{160A0E9D-A57D-4458-8391-E70DB3B7AD32}" srcOrd="0" destOrd="0" presId="urn:microsoft.com/office/officeart/2016/7/layout/LinearBlockProcessNumbered"/>
    <dgm:cxn modelId="{924EEA74-9693-4B1B-B734-8C2D629BF01A}" type="presParOf" srcId="{160A0E9D-A57D-4458-8391-E70DB3B7AD32}" destId="{8D5A6683-967A-4DBD-A0FC-C1D9144B9ED3}" srcOrd="0" destOrd="0" presId="urn:microsoft.com/office/officeart/2016/7/layout/LinearBlockProcessNumbered"/>
    <dgm:cxn modelId="{CF371BAB-CC6A-4CCE-9B84-0E20CD76B0A7}" type="presParOf" srcId="{160A0E9D-A57D-4458-8391-E70DB3B7AD32}" destId="{3DEE06A6-04F0-4C65-92EC-C406AB3A8B94}" srcOrd="1" destOrd="0" presId="urn:microsoft.com/office/officeart/2016/7/layout/LinearBlockProcessNumbered"/>
    <dgm:cxn modelId="{38852144-8F84-4E27-B08B-6116C45D0831}" type="presParOf" srcId="{160A0E9D-A57D-4458-8391-E70DB3B7AD32}" destId="{21BACF52-EA54-4866-95BC-B0A7A7BD3822}" srcOrd="2" destOrd="0" presId="urn:microsoft.com/office/officeart/2016/7/layout/LinearBlockProcessNumbered"/>
    <dgm:cxn modelId="{9B5D01FF-33E2-4102-9184-D4262280517F}" type="presParOf" srcId="{6F849602-DA8B-4B7A-9159-8FCE2A9CB5BD}" destId="{8BBED9BF-89E9-4517-8F2C-2A768F04B0F0}" srcOrd="1" destOrd="0" presId="urn:microsoft.com/office/officeart/2016/7/layout/LinearBlockProcessNumbered"/>
    <dgm:cxn modelId="{8C3EAFED-C2A8-400C-AEA9-6A165ACC5CE8}" type="presParOf" srcId="{6F849602-DA8B-4B7A-9159-8FCE2A9CB5BD}" destId="{68C741FF-7997-4F08-8300-E0390E09D044}" srcOrd="2" destOrd="0" presId="urn:microsoft.com/office/officeart/2016/7/layout/LinearBlockProcessNumbered"/>
    <dgm:cxn modelId="{8EEE7021-988B-42AE-ABC2-1DA1625BD826}" type="presParOf" srcId="{68C741FF-7997-4F08-8300-E0390E09D044}" destId="{C221ECC9-F688-4485-97CA-85DB70068456}" srcOrd="0" destOrd="0" presId="urn:microsoft.com/office/officeart/2016/7/layout/LinearBlockProcessNumbered"/>
    <dgm:cxn modelId="{30734C21-9BFB-4B11-822F-41F23AFDB7FF}" type="presParOf" srcId="{68C741FF-7997-4F08-8300-E0390E09D044}" destId="{007674B2-659D-4F41-BAC8-AC9FF1282B74}" srcOrd="1" destOrd="0" presId="urn:microsoft.com/office/officeart/2016/7/layout/LinearBlockProcessNumbered"/>
    <dgm:cxn modelId="{FE21D88A-AA70-46B5-8FA8-B00D86B82E89}" type="presParOf" srcId="{68C741FF-7997-4F08-8300-E0390E09D044}" destId="{562EAED0-DE48-4CE1-98BB-B48294DACB06}" srcOrd="2" destOrd="0" presId="urn:microsoft.com/office/officeart/2016/7/layout/LinearBlockProcessNumbered"/>
    <dgm:cxn modelId="{600A0F01-70EA-45F0-90B3-B02CCD867A9B}" type="presParOf" srcId="{6F849602-DA8B-4B7A-9159-8FCE2A9CB5BD}" destId="{67C13AD6-7EB7-4687-A7A1-E3AC0E2C385F}" srcOrd="3" destOrd="0" presId="urn:microsoft.com/office/officeart/2016/7/layout/LinearBlockProcessNumbered"/>
    <dgm:cxn modelId="{58AE0DAA-651D-4C0C-8161-82DCCC17BA4B}" type="presParOf" srcId="{6F849602-DA8B-4B7A-9159-8FCE2A9CB5BD}" destId="{A5F1132B-9B60-4CC8-AB96-31C7EBA10FD7}" srcOrd="4" destOrd="0" presId="urn:microsoft.com/office/officeart/2016/7/layout/LinearBlockProcessNumbered"/>
    <dgm:cxn modelId="{EB385825-0474-448B-AD13-E6FCCB9C550C}" type="presParOf" srcId="{A5F1132B-9B60-4CC8-AB96-31C7EBA10FD7}" destId="{5191CFE5-905B-4DF6-A079-4C87DF85534A}" srcOrd="0" destOrd="0" presId="urn:microsoft.com/office/officeart/2016/7/layout/LinearBlockProcessNumbered"/>
    <dgm:cxn modelId="{3AC60723-DD62-47CB-8EA2-DFE2FBC82E01}" type="presParOf" srcId="{A5F1132B-9B60-4CC8-AB96-31C7EBA10FD7}" destId="{E6163231-4C0B-4CE1-AF5F-48C3A79EED9F}" srcOrd="1" destOrd="0" presId="urn:microsoft.com/office/officeart/2016/7/layout/LinearBlockProcessNumbered"/>
    <dgm:cxn modelId="{E47C3EB3-7A44-4C26-A934-3206D8BD5D0C}" type="presParOf" srcId="{A5F1132B-9B60-4CC8-AB96-31C7EBA10FD7}" destId="{61126AD9-FC08-4FEE-A896-6E740BDB1FD3}" srcOrd="2" destOrd="0" presId="urn:microsoft.com/office/officeart/2016/7/layout/LinearBlockProcessNumbered"/>
    <dgm:cxn modelId="{2314448D-D2C4-471C-A854-0B22FB6D675B}" type="presParOf" srcId="{6F849602-DA8B-4B7A-9159-8FCE2A9CB5BD}" destId="{B10FEA77-9F96-49A9-8C37-51307C331AAD}" srcOrd="5" destOrd="0" presId="urn:microsoft.com/office/officeart/2016/7/layout/LinearBlockProcessNumbered"/>
    <dgm:cxn modelId="{63BAA9D3-44E8-436E-A707-4B503B01108B}" type="presParOf" srcId="{6F849602-DA8B-4B7A-9159-8FCE2A9CB5BD}" destId="{B7AC3C93-925F-4A10-ACF3-3A8C445AB261}" srcOrd="6" destOrd="0" presId="urn:microsoft.com/office/officeart/2016/7/layout/LinearBlockProcessNumbered"/>
    <dgm:cxn modelId="{7D173144-F2F0-49B0-A1AF-96FFD07D16EF}" type="presParOf" srcId="{B7AC3C93-925F-4A10-ACF3-3A8C445AB261}" destId="{4845D200-7300-4045-878A-4A7F3247ED22}" srcOrd="0" destOrd="0" presId="urn:microsoft.com/office/officeart/2016/7/layout/LinearBlockProcessNumbered"/>
    <dgm:cxn modelId="{C091D1C3-C023-4B0C-956F-28BE508B3F2F}" type="presParOf" srcId="{B7AC3C93-925F-4A10-ACF3-3A8C445AB261}" destId="{716238A9-DF52-45B3-AF00-0DEAF690B0D0}" srcOrd="1" destOrd="0" presId="urn:microsoft.com/office/officeart/2016/7/layout/LinearBlockProcessNumbered"/>
    <dgm:cxn modelId="{59C3C634-352B-4E22-8B5B-D575051FF6D0}" type="presParOf" srcId="{B7AC3C93-925F-4A10-ACF3-3A8C445AB261}" destId="{ED03A446-02A5-4706-B374-26A4A6C484F0}" srcOrd="2" destOrd="0" presId="urn:microsoft.com/office/officeart/2016/7/layout/LinearBlockProcessNumbered"/>
    <dgm:cxn modelId="{21A6E868-3F9A-40F9-B766-FADD056E3A41}" type="presParOf" srcId="{6F849602-DA8B-4B7A-9159-8FCE2A9CB5BD}" destId="{2839C911-7D5C-4BA8-B445-FE55E920F366}" srcOrd="7" destOrd="0" presId="urn:microsoft.com/office/officeart/2016/7/layout/LinearBlockProcessNumbered"/>
    <dgm:cxn modelId="{2C7C1D20-57A5-4012-9351-1A3CB1FBFE9F}" type="presParOf" srcId="{6F849602-DA8B-4B7A-9159-8FCE2A9CB5BD}" destId="{E50417BF-20DD-4D08-AE2D-0D3254716DD9}" srcOrd="8" destOrd="0" presId="urn:microsoft.com/office/officeart/2016/7/layout/LinearBlockProcessNumbered"/>
    <dgm:cxn modelId="{5D282CF9-9044-44BC-91ED-16A4E57DE25B}" type="presParOf" srcId="{E50417BF-20DD-4D08-AE2D-0D3254716DD9}" destId="{185678E6-2433-4167-8513-EBC9D2BE53AB}" srcOrd="0" destOrd="0" presId="urn:microsoft.com/office/officeart/2016/7/layout/LinearBlockProcessNumbered"/>
    <dgm:cxn modelId="{5DA53758-F325-4BBD-8305-FF33E7BBD241}" type="presParOf" srcId="{E50417BF-20DD-4D08-AE2D-0D3254716DD9}" destId="{5A11C352-00A6-4C43-9477-31D237F612FD}" srcOrd="1" destOrd="0" presId="urn:microsoft.com/office/officeart/2016/7/layout/LinearBlockProcessNumbered"/>
    <dgm:cxn modelId="{A3495723-E547-4C13-851C-9CDAEBF27EE5}" type="presParOf" srcId="{E50417BF-20DD-4D08-AE2D-0D3254716DD9}" destId="{3AF1158D-73FB-48C3-B3C0-BD996E3F7B7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BD9A14-F541-4D6F-B55A-D44CD14EE35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D15F706-3C8D-4C79-A6D6-B67D66431ADD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Complete menu system fluidly redirecting players</a:t>
          </a:r>
          <a:endParaRPr lang="en-US"/>
        </a:p>
      </dgm:t>
    </dgm:pt>
    <dgm:pt modelId="{391ADA0E-C4C8-46E9-87C5-CD4C020F27CD}" type="parTrans" cxnId="{5C368535-869B-45B8-8F71-5037ED8DE9F4}">
      <dgm:prSet/>
      <dgm:spPr/>
      <dgm:t>
        <a:bodyPr/>
        <a:lstStyle/>
        <a:p>
          <a:endParaRPr lang="en-US"/>
        </a:p>
      </dgm:t>
    </dgm:pt>
    <dgm:pt modelId="{53A7A25E-F5F8-4448-84D8-EA7A7EF9755F}" type="sibTrans" cxnId="{5C368535-869B-45B8-8F71-5037ED8DE9F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502D6CE-C952-4945-936D-0AD2D636346F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Functioning sprite loader to render objects</a:t>
          </a:r>
          <a:endParaRPr lang="en-US"/>
        </a:p>
      </dgm:t>
    </dgm:pt>
    <dgm:pt modelId="{EF70AC60-3DFE-48C2-AC80-EF5A17A027F4}" type="parTrans" cxnId="{A91B80AE-F984-41FC-A342-199D1A278E41}">
      <dgm:prSet/>
      <dgm:spPr/>
      <dgm:t>
        <a:bodyPr/>
        <a:lstStyle/>
        <a:p>
          <a:endParaRPr lang="en-US"/>
        </a:p>
      </dgm:t>
    </dgm:pt>
    <dgm:pt modelId="{20901D7D-FC59-43F6-838D-C79299EC89E8}" type="sibTrans" cxnId="{A91B80AE-F984-41FC-A342-199D1A278E4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58F0373-0A18-4D0C-9059-A793C6D47AB1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Working collision detection between object interactions</a:t>
          </a:r>
          <a:endParaRPr lang="en-US"/>
        </a:p>
      </dgm:t>
    </dgm:pt>
    <dgm:pt modelId="{BB17DA43-3D12-4DE1-BA68-891EB13E8532}" type="parTrans" cxnId="{112418DF-4C2F-45A4-A9CF-D32C265CE0E7}">
      <dgm:prSet/>
      <dgm:spPr/>
      <dgm:t>
        <a:bodyPr/>
        <a:lstStyle/>
        <a:p>
          <a:endParaRPr lang="en-US"/>
        </a:p>
      </dgm:t>
    </dgm:pt>
    <dgm:pt modelId="{D3C7C152-F117-4628-A121-83BFAC218701}" type="sibTrans" cxnId="{112418DF-4C2F-45A4-A9CF-D32C265CE0E7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71C87D8-CE13-4E60-9F81-5419D50E9194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Auto-saving and loading hiscores</a:t>
          </a:r>
          <a:endParaRPr lang="en-US"/>
        </a:p>
      </dgm:t>
    </dgm:pt>
    <dgm:pt modelId="{DB0CD4DC-A312-46FF-88C8-B83E82266C69}" type="parTrans" cxnId="{65FD0206-5CC8-40AD-9BE4-D73E98E17C3C}">
      <dgm:prSet/>
      <dgm:spPr/>
      <dgm:t>
        <a:bodyPr/>
        <a:lstStyle/>
        <a:p>
          <a:endParaRPr lang="en-US"/>
        </a:p>
      </dgm:t>
    </dgm:pt>
    <dgm:pt modelId="{77F02B16-17CD-4E5C-91E3-45334ECCD110}" type="sibTrans" cxnId="{65FD0206-5CC8-40AD-9BE4-D73E98E17C3C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1114602-6DA7-4A2A-B0E7-DAF6C907D84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Appropriate input handlers for user interaction</a:t>
          </a:r>
        </a:p>
      </dgm:t>
    </dgm:pt>
    <dgm:pt modelId="{7C35EA62-6A3D-48EB-904C-ACBAC7DDC58E}" type="parTrans" cxnId="{354B62CF-880A-49E9-AE44-511E66292CD0}">
      <dgm:prSet/>
      <dgm:spPr/>
    </dgm:pt>
    <dgm:pt modelId="{9069FAA1-8200-47B8-98C2-7FEA37702B63}" type="sibTrans" cxnId="{354B62CF-880A-49E9-AE44-511E66292CD0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6F849602-DA8B-4B7A-9159-8FCE2A9CB5BD}" type="pres">
      <dgm:prSet presAssocID="{40BD9A14-F541-4D6F-B55A-D44CD14EE354}" presName="Name0" presStyleCnt="0">
        <dgm:presLayoutVars>
          <dgm:animLvl val="lvl"/>
          <dgm:resizeHandles val="exact"/>
        </dgm:presLayoutVars>
      </dgm:prSet>
      <dgm:spPr/>
    </dgm:pt>
    <dgm:pt modelId="{160A0E9D-A57D-4458-8391-E70DB3B7AD32}" type="pres">
      <dgm:prSet presAssocID="{5D15F706-3C8D-4C79-A6D6-B67D66431ADD}" presName="compositeNode" presStyleCnt="0">
        <dgm:presLayoutVars>
          <dgm:bulletEnabled val="1"/>
        </dgm:presLayoutVars>
      </dgm:prSet>
      <dgm:spPr/>
    </dgm:pt>
    <dgm:pt modelId="{8D5A6683-967A-4DBD-A0FC-C1D9144B9ED3}" type="pres">
      <dgm:prSet presAssocID="{5D15F706-3C8D-4C79-A6D6-B67D66431ADD}" presName="bgRect" presStyleLbl="alignNode1" presStyleIdx="0" presStyleCnt="5"/>
      <dgm:spPr/>
    </dgm:pt>
    <dgm:pt modelId="{3DEE06A6-04F0-4C65-92EC-C406AB3A8B94}" type="pres">
      <dgm:prSet presAssocID="{53A7A25E-F5F8-4448-84D8-EA7A7EF9755F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21BACF52-EA54-4866-95BC-B0A7A7BD3822}" type="pres">
      <dgm:prSet presAssocID="{5D15F706-3C8D-4C79-A6D6-B67D66431ADD}" presName="nodeRect" presStyleLbl="alignNode1" presStyleIdx="0" presStyleCnt="5">
        <dgm:presLayoutVars>
          <dgm:bulletEnabled val="1"/>
        </dgm:presLayoutVars>
      </dgm:prSet>
      <dgm:spPr/>
    </dgm:pt>
    <dgm:pt modelId="{8BBED9BF-89E9-4517-8F2C-2A768F04B0F0}" type="pres">
      <dgm:prSet presAssocID="{53A7A25E-F5F8-4448-84D8-EA7A7EF9755F}" presName="sibTrans" presStyleCnt="0"/>
      <dgm:spPr/>
    </dgm:pt>
    <dgm:pt modelId="{68C741FF-7997-4F08-8300-E0390E09D044}" type="pres">
      <dgm:prSet presAssocID="{C502D6CE-C952-4945-936D-0AD2D636346F}" presName="compositeNode" presStyleCnt="0">
        <dgm:presLayoutVars>
          <dgm:bulletEnabled val="1"/>
        </dgm:presLayoutVars>
      </dgm:prSet>
      <dgm:spPr/>
    </dgm:pt>
    <dgm:pt modelId="{C221ECC9-F688-4485-97CA-85DB70068456}" type="pres">
      <dgm:prSet presAssocID="{C502D6CE-C952-4945-936D-0AD2D636346F}" presName="bgRect" presStyleLbl="alignNode1" presStyleIdx="1" presStyleCnt="5"/>
      <dgm:spPr/>
    </dgm:pt>
    <dgm:pt modelId="{007674B2-659D-4F41-BAC8-AC9FF1282B74}" type="pres">
      <dgm:prSet presAssocID="{20901D7D-FC59-43F6-838D-C79299EC89E8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562EAED0-DE48-4CE1-98BB-B48294DACB06}" type="pres">
      <dgm:prSet presAssocID="{C502D6CE-C952-4945-936D-0AD2D636346F}" presName="nodeRect" presStyleLbl="alignNode1" presStyleIdx="1" presStyleCnt="5">
        <dgm:presLayoutVars>
          <dgm:bulletEnabled val="1"/>
        </dgm:presLayoutVars>
      </dgm:prSet>
      <dgm:spPr/>
    </dgm:pt>
    <dgm:pt modelId="{67C13AD6-7EB7-4687-A7A1-E3AC0E2C385F}" type="pres">
      <dgm:prSet presAssocID="{20901D7D-FC59-43F6-838D-C79299EC89E8}" presName="sibTrans" presStyleCnt="0"/>
      <dgm:spPr/>
    </dgm:pt>
    <dgm:pt modelId="{A5F1132B-9B60-4CC8-AB96-31C7EBA10FD7}" type="pres">
      <dgm:prSet presAssocID="{E58F0373-0A18-4D0C-9059-A793C6D47AB1}" presName="compositeNode" presStyleCnt="0">
        <dgm:presLayoutVars>
          <dgm:bulletEnabled val="1"/>
        </dgm:presLayoutVars>
      </dgm:prSet>
      <dgm:spPr/>
    </dgm:pt>
    <dgm:pt modelId="{5191CFE5-905B-4DF6-A079-4C87DF85534A}" type="pres">
      <dgm:prSet presAssocID="{E58F0373-0A18-4D0C-9059-A793C6D47AB1}" presName="bgRect" presStyleLbl="alignNode1" presStyleIdx="2" presStyleCnt="5"/>
      <dgm:spPr/>
    </dgm:pt>
    <dgm:pt modelId="{E6163231-4C0B-4CE1-AF5F-48C3A79EED9F}" type="pres">
      <dgm:prSet presAssocID="{D3C7C152-F117-4628-A121-83BFAC218701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61126AD9-FC08-4FEE-A896-6E740BDB1FD3}" type="pres">
      <dgm:prSet presAssocID="{E58F0373-0A18-4D0C-9059-A793C6D47AB1}" presName="nodeRect" presStyleLbl="alignNode1" presStyleIdx="2" presStyleCnt="5">
        <dgm:presLayoutVars>
          <dgm:bulletEnabled val="1"/>
        </dgm:presLayoutVars>
      </dgm:prSet>
      <dgm:spPr/>
    </dgm:pt>
    <dgm:pt modelId="{B10FEA77-9F96-49A9-8C37-51307C331AAD}" type="pres">
      <dgm:prSet presAssocID="{D3C7C152-F117-4628-A121-83BFAC218701}" presName="sibTrans" presStyleCnt="0"/>
      <dgm:spPr/>
    </dgm:pt>
    <dgm:pt modelId="{B7AC3C93-925F-4A10-ACF3-3A8C445AB261}" type="pres">
      <dgm:prSet presAssocID="{171C87D8-CE13-4E60-9F81-5419D50E9194}" presName="compositeNode" presStyleCnt="0">
        <dgm:presLayoutVars>
          <dgm:bulletEnabled val="1"/>
        </dgm:presLayoutVars>
      </dgm:prSet>
      <dgm:spPr/>
    </dgm:pt>
    <dgm:pt modelId="{4845D200-7300-4045-878A-4A7F3247ED22}" type="pres">
      <dgm:prSet presAssocID="{171C87D8-CE13-4E60-9F81-5419D50E9194}" presName="bgRect" presStyleLbl="alignNode1" presStyleIdx="3" presStyleCnt="5"/>
      <dgm:spPr/>
    </dgm:pt>
    <dgm:pt modelId="{716238A9-DF52-45B3-AF00-0DEAF690B0D0}" type="pres">
      <dgm:prSet presAssocID="{77F02B16-17CD-4E5C-91E3-45334ECCD110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ED03A446-02A5-4706-B374-26A4A6C484F0}" type="pres">
      <dgm:prSet presAssocID="{171C87D8-CE13-4E60-9F81-5419D50E9194}" presName="nodeRect" presStyleLbl="alignNode1" presStyleIdx="3" presStyleCnt="5">
        <dgm:presLayoutVars>
          <dgm:bulletEnabled val="1"/>
        </dgm:presLayoutVars>
      </dgm:prSet>
      <dgm:spPr/>
    </dgm:pt>
    <dgm:pt modelId="{2839C911-7D5C-4BA8-B445-FE55E920F366}" type="pres">
      <dgm:prSet presAssocID="{77F02B16-17CD-4E5C-91E3-45334ECCD110}" presName="sibTrans" presStyleCnt="0"/>
      <dgm:spPr/>
    </dgm:pt>
    <dgm:pt modelId="{E50417BF-20DD-4D08-AE2D-0D3254716DD9}" type="pres">
      <dgm:prSet presAssocID="{01114602-6DA7-4A2A-B0E7-DAF6C907D84B}" presName="compositeNode" presStyleCnt="0">
        <dgm:presLayoutVars>
          <dgm:bulletEnabled val="1"/>
        </dgm:presLayoutVars>
      </dgm:prSet>
      <dgm:spPr/>
    </dgm:pt>
    <dgm:pt modelId="{185678E6-2433-4167-8513-EBC9D2BE53AB}" type="pres">
      <dgm:prSet presAssocID="{01114602-6DA7-4A2A-B0E7-DAF6C907D84B}" presName="bgRect" presStyleLbl="alignNode1" presStyleIdx="4" presStyleCnt="5"/>
      <dgm:spPr/>
    </dgm:pt>
    <dgm:pt modelId="{5A11C352-00A6-4C43-9477-31D237F612FD}" type="pres">
      <dgm:prSet presAssocID="{9069FAA1-8200-47B8-98C2-7FEA37702B63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3AF1158D-73FB-48C3-B3C0-BD996E3F7B7F}" type="pres">
      <dgm:prSet presAssocID="{01114602-6DA7-4A2A-B0E7-DAF6C907D84B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65FD0206-5CC8-40AD-9BE4-D73E98E17C3C}" srcId="{40BD9A14-F541-4D6F-B55A-D44CD14EE354}" destId="{171C87D8-CE13-4E60-9F81-5419D50E9194}" srcOrd="3" destOrd="0" parTransId="{DB0CD4DC-A312-46FF-88C8-B83E82266C69}" sibTransId="{77F02B16-17CD-4E5C-91E3-45334ECCD110}"/>
    <dgm:cxn modelId="{994DB12B-4384-442D-898D-3D1B2123FBF1}" type="presOf" srcId="{01114602-6DA7-4A2A-B0E7-DAF6C907D84B}" destId="{185678E6-2433-4167-8513-EBC9D2BE53AB}" srcOrd="0" destOrd="0" presId="urn:microsoft.com/office/officeart/2016/7/layout/LinearBlockProcessNumbered"/>
    <dgm:cxn modelId="{C7FB3C2C-C423-43FF-ADCA-CCDE2F858C12}" type="presOf" srcId="{E58F0373-0A18-4D0C-9059-A793C6D47AB1}" destId="{61126AD9-FC08-4FEE-A896-6E740BDB1FD3}" srcOrd="1" destOrd="0" presId="urn:microsoft.com/office/officeart/2016/7/layout/LinearBlockProcessNumbered"/>
    <dgm:cxn modelId="{5C368535-869B-45B8-8F71-5037ED8DE9F4}" srcId="{40BD9A14-F541-4D6F-B55A-D44CD14EE354}" destId="{5D15F706-3C8D-4C79-A6D6-B67D66431ADD}" srcOrd="0" destOrd="0" parTransId="{391ADA0E-C4C8-46E9-87C5-CD4C020F27CD}" sibTransId="{53A7A25E-F5F8-4448-84D8-EA7A7EF9755F}"/>
    <dgm:cxn modelId="{749BA53F-4B39-49DF-B233-CA0F4C6F8FCD}" type="presOf" srcId="{77F02B16-17CD-4E5C-91E3-45334ECCD110}" destId="{716238A9-DF52-45B3-AF00-0DEAF690B0D0}" srcOrd="0" destOrd="0" presId="urn:microsoft.com/office/officeart/2016/7/layout/LinearBlockProcessNumbered"/>
    <dgm:cxn modelId="{D5F64E61-0433-4640-9781-A75CCF0F684C}" type="presOf" srcId="{01114602-6DA7-4A2A-B0E7-DAF6C907D84B}" destId="{3AF1158D-73FB-48C3-B3C0-BD996E3F7B7F}" srcOrd="1" destOrd="0" presId="urn:microsoft.com/office/officeart/2016/7/layout/LinearBlockProcessNumbered"/>
    <dgm:cxn modelId="{2EE1F546-7BD0-4496-A837-6CFAD242EB68}" type="presOf" srcId="{C502D6CE-C952-4945-936D-0AD2D636346F}" destId="{562EAED0-DE48-4CE1-98BB-B48294DACB06}" srcOrd="1" destOrd="0" presId="urn:microsoft.com/office/officeart/2016/7/layout/LinearBlockProcessNumbered"/>
    <dgm:cxn modelId="{1BBC447A-0958-4814-85FB-F40041DF88EC}" type="presOf" srcId="{171C87D8-CE13-4E60-9F81-5419D50E9194}" destId="{4845D200-7300-4045-878A-4A7F3247ED22}" srcOrd="0" destOrd="0" presId="urn:microsoft.com/office/officeart/2016/7/layout/LinearBlockProcessNumbered"/>
    <dgm:cxn modelId="{12BFAC82-3AA0-4FC5-BF3B-9BD2884AD91F}" type="presOf" srcId="{9069FAA1-8200-47B8-98C2-7FEA37702B63}" destId="{5A11C352-00A6-4C43-9477-31D237F612FD}" srcOrd="0" destOrd="0" presId="urn:microsoft.com/office/officeart/2016/7/layout/LinearBlockProcessNumbered"/>
    <dgm:cxn modelId="{AD118F86-0494-4B8E-AA6C-D093D0B44144}" type="presOf" srcId="{E58F0373-0A18-4D0C-9059-A793C6D47AB1}" destId="{5191CFE5-905B-4DF6-A079-4C87DF85534A}" srcOrd="0" destOrd="0" presId="urn:microsoft.com/office/officeart/2016/7/layout/LinearBlockProcessNumbered"/>
    <dgm:cxn modelId="{E5AF5A8A-D836-48A2-8118-763956BFB771}" type="presOf" srcId="{20901D7D-FC59-43F6-838D-C79299EC89E8}" destId="{007674B2-659D-4F41-BAC8-AC9FF1282B74}" srcOrd="0" destOrd="0" presId="urn:microsoft.com/office/officeart/2016/7/layout/LinearBlockProcessNumbered"/>
    <dgm:cxn modelId="{A91B80AE-F984-41FC-A342-199D1A278E41}" srcId="{40BD9A14-F541-4D6F-B55A-D44CD14EE354}" destId="{C502D6CE-C952-4945-936D-0AD2D636346F}" srcOrd="1" destOrd="0" parTransId="{EF70AC60-3DFE-48C2-AC80-EF5A17A027F4}" sibTransId="{20901D7D-FC59-43F6-838D-C79299EC89E8}"/>
    <dgm:cxn modelId="{A183A6B6-239B-49D5-9541-8D56228F47F6}" type="presOf" srcId="{5D15F706-3C8D-4C79-A6D6-B67D66431ADD}" destId="{8D5A6683-967A-4DBD-A0FC-C1D9144B9ED3}" srcOrd="0" destOrd="0" presId="urn:microsoft.com/office/officeart/2016/7/layout/LinearBlockProcessNumbered"/>
    <dgm:cxn modelId="{775730C8-CA7E-476B-8B80-E35B35678AC1}" type="presOf" srcId="{40BD9A14-F541-4D6F-B55A-D44CD14EE354}" destId="{6F849602-DA8B-4B7A-9159-8FCE2A9CB5BD}" srcOrd="0" destOrd="0" presId="urn:microsoft.com/office/officeart/2016/7/layout/LinearBlockProcessNumbered"/>
    <dgm:cxn modelId="{354B62CF-880A-49E9-AE44-511E66292CD0}" srcId="{40BD9A14-F541-4D6F-B55A-D44CD14EE354}" destId="{01114602-6DA7-4A2A-B0E7-DAF6C907D84B}" srcOrd="4" destOrd="0" parTransId="{7C35EA62-6A3D-48EB-904C-ACBAC7DDC58E}" sibTransId="{9069FAA1-8200-47B8-98C2-7FEA37702B63}"/>
    <dgm:cxn modelId="{AABEC1D2-2A10-426B-B792-6C474FB0F93A}" type="presOf" srcId="{171C87D8-CE13-4E60-9F81-5419D50E9194}" destId="{ED03A446-02A5-4706-B374-26A4A6C484F0}" srcOrd="1" destOrd="0" presId="urn:microsoft.com/office/officeart/2016/7/layout/LinearBlockProcessNumbered"/>
    <dgm:cxn modelId="{112418DF-4C2F-45A4-A9CF-D32C265CE0E7}" srcId="{40BD9A14-F541-4D6F-B55A-D44CD14EE354}" destId="{E58F0373-0A18-4D0C-9059-A793C6D47AB1}" srcOrd="2" destOrd="0" parTransId="{BB17DA43-3D12-4DE1-BA68-891EB13E8532}" sibTransId="{D3C7C152-F117-4628-A121-83BFAC218701}"/>
    <dgm:cxn modelId="{E441E0E8-2752-420E-8A9F-735FD507C28B}" type="presOf" srcId="{5D15F706-3C8D-4C79-A6D6-B67D66431ADD}" destId="{21BACF52-EA54-4866-95BC-B0A7A7BD3822}" srcOrd="1" destOrd="0" presId="urn:microsoft.com/office/officeart/2016/7/layout/LinearBlockProcessNumbered"/>
    <dgm:cxn modelId="{A16725F2-EFD3-40EF-B4D4-81286D3AA97F}" type="presOf" srcId="{D3C7C152-F117-4628-A121-83BFAC218701}" destId="{E6163231-4C0B-4CE1-AF5F-48C3A79EED9F}" srcOrd="0" destOrd="0" presId="urn:microsoft.com/office/officeart/2016/7/layout/LinearBlockProcessNumbered"/>
    <dgm:cxn modelId="{4B0D31F7-D706-4B4E-8D66-CCC54468D028}" type="presOf" srcId="{C502D6CE-C952-4945-936D-0AD2D636346F}" destId="{C221ECC9-F688-4485-97CA-85DB70068456}" srcOrd="0" destOrd="0" presId="urn:microsoft.com/office/officeart/2016/7/layout/LinearBlockProcessNumbered"/>
    <dgm:cxn modelId="{5248EFFD-1F13-40CB-AD62-8C5BEA9925F1}" type="presOf" srcId="{53A7A25E-F5F8-4448-84D8-EA7A7EF9755F}" destId="{3DEE06A6-04F0-4C65-92EC-C406AB3A8B94}" srcOrd="0" destOrd="0" presId="urn:microsoft.com/office/officeart/2016/7/layout/LinearBlockProcessNumbered"/>
    <dgm:cxn modelId="{42A5209B-CB65-419B-97B9-F6093FDD71F5}" type="presParOf" srcId="{6F849602-DA8B-4B7A-9159-8FCE2A9CB5BD}" destId="{160A0E9D-A57D-4458-8391-E70DB3B7AD32}" srcOrd="0" destOrd="0" presId="urn:microsoft.com/office/officeart/2016/7/layout/LinearBlockProcessNumbered"/>
    <dgm:cxn modelId="{924EEA74-9693-4B1B-B734-8C2D629BF01A}" type="presParOf" srcId="{160A0E9D-A57D-4458-8391-E70DB3B7AD32}" destId="{8D5A6683-967A-4DBD-A0FC-C1D9144B9ED3}" srcOrd="0" destOrd="0" presId="urn:microsoft.com/office/officeart/2016/7/layout/LinearBlockProcessNumbered"/>
    <dgm:cxn modelId="{CF371BAB-CC6A-4CCE-9B84-0E20CD76B0A7}" type="presParOf" srcId="{160A0E9D-A57D-4458-8391-E70DB3B7AD32}" destId="{3DEE06A6-04F0-4C65-92EC-C406AB3A8B94}" srcOrd="1" destOrd="0" presId="urn:microsoft.com/office/officeart/2016/7/layout/LinearBlockProcessNumbered"/>
    <dgm:cxn modelId="{38852144-8F84-4E27-B08B-6116C45D0831}" type="presParOf" srcId="{160A0E9D-A57D-4458-8391-E70DB3B7AD32}" destId="{21BACF52-EA54-4866-95BC-B0A7A7BD3822}" srcOrd="2" destOrd="0" presId="urn:microsoft.com/office/officeart/2016/7/layout/LinearBlockProcessNumbered"/>
    <dgm:cxn modelId="{9B5D01FF-33E2-4102-9184-D4262280517F}" type="presParOf" srcId="{6F849602-DA8B-4B7A-9159-8FCE2A9CB5BD}" destId="{8BBED9BF-89E9-4517-8F2C-2A768F04B0F0}" srcOrd="1" destOrd="0" presId="urn:microsoft.com/office/officeart/2016/7/layout/LinearBlockProcessNumbered"/>
    <dgm:cxn modelId="{8C3EAFED-C2A8-400C-AEA9-6A165ACC5CE8}" type="presParOf" srcId="{6F849602-DA8B-4B7A-9159-8FCE2A9CB5BD}" destId="{68C741FF-7997-4F08-8300-E0390E09D044}" srcOrd="2" destOrd="0" presId="urn:microsoft.com/office/officeart/2016/7/layout/LinearBlockProcessNumbered"/>
    <dgm:cxn modelId="{8EEE7021-988B-42AE-ABC2-1DA1625BD826}" type="presParOf" srcId="{68C741FF-7997-4F08-8300-E0390E09D044}" destId="{C221ECC9-F688-4485-97CA-85DB70068456}" srcOrd="0" destOrd="0" presId="urn:microsoft.com/office/officeart/2016/7/layout/LinearBlockProcessNumbered"/>
    <dgm:cxn modelId="{30734C21-9BFB-4B11-822F-41F23AFDB7FF}" type="presParOf" srcId="{68C741FF-7997-4F08-8300-E0390E09D044}" destId="{007674B2-659D-4F41-BAC8-AC9FF1282B74}" srcOrd="1" destOrd="0" presId="urn:microsoft.com/office/officeart/2016/7/layout/LinearBlockProcessNumbered"/>
    <dgm:cxn modelId="{FE21D88A-AA70-46B5-8FA8-B00D86B82E89}" type="presParOf" srcId="{68C741FF-7997-4F08-8300-E0390E09D044}" destId="{562EAED0-DE48-4CE1-98BB-B48294DACB06}" srcOrd="2" destOrd="0" presId="urn:microsoft.com/office/officeart/2016/7/layout/LinearBlockProcessNumbered"/>
    <dgm:cxn modelId="{600A0F01-70EA-45F0-90B3-B02CCD867A9B}" type="presParOf" srcId="{6F849602-DA8B-4B7A-9159-8FCE2A9CB5BD}" destId="{67C13AD6-7EB7-4687-A7A1-E3AC0E2C385F}" srcOrd="3" destOrd="0" presId="urn:microsoft.com/office/officeart/2016/7/layout/LinearBlockProcessNumbered"/>
    <dgm:cxn modelId="{58AE0DAA-651D-4C0C-8161-82DCCC17BA4B}" type="presParOf" srcId="{6F849602-DA8B-4B7A-9159-8FCE2A9CB5BD}" destId="{A5F1132B-9B60-4CC8-AB96-31C7EBA10FD7}" srcOrd="4" destOrd="0" presId="urn:microsoft.com/office/officeart/2016/7/layout/LinearBlockProcessNumbered"/>
    <dgm:cxn modelId="{EB385825-0474-448B-AD13-E6FCCB9C550C}" type="presParOf" srcId="{A5F1132B-9B60-4CC8-AB96-31C7EBA10FD7}" destId="{5191CFE5-905B-4DF6-A079-4C87DF85534A}" srcOrd="0" destOrd="0" presId="urn:microsoft.com/office/officeart/2016/7/layout/LinearBlockProcessNumbered"/>
    <dgm:cxn modelId="{3AC60723-DD62-47CB-8EA2-DFE2FBC82E01}" type="presParOf" srcId="{A5F1132B-9B60-4CC8-AB96-31C7EBA10FD7}" destId="{E6163231-4C0B-4CE1-AF5F-48C3A79EED9F}" srcOrd="1" destOrd="0" presId="urn:microsoft.com/office/officeart/2016/7/layout/LinearBlockProcessNumbered"/>
    <dgm:cxn modelId="{E47C3EB3-7A44-4C26-A934-3206D8BD5D0C}" type="presParOf" srcId="{A5F1132B-9B60-4CC8-AB96-31C7EBA10FD7}" destId="{61126AD9-FC08-4FEE-A896-6E740BDB1FD3}" srcOrd="2" destOrd="0" presId="urn:microsoft.com/office/officeart/2016/7/layout/LinearBlockProcessNumbered"/>
    <dgm:cxn modelId="{2314448D-D2C4-471C-A854-0B22FB6D675B}" type="presParOf" srcId="{6F849602-DA8B-4B7A-9159-8FCE2A9CB5BD}" destId="{B10FEA77-9F96-49A9-8C37-51307C331AAD}" srcOrd="5" destOrd="0" presId="urn:microsoft.com/office/officeart/2016/7/layout/LinearBlockProcessNumbered"/>
    <dgm:cxn modelId="{63BAA9D3-44E8-436E-A707-4B503B01108B}" type="presParOf" srcId="{6F849602-DA8B-4B7A-9159-8FCE2A9CB5BD}" destId="{B7AC3C93-925F-4A10-ACF3-3A8C445AB261}" srcOrd="6" destOrd="0" presId="urn:microsoft.com/office/officeart/2016/7/layout/LinearBlockProcessNumbered"/>
    <dgm:cxn modelId="{7D173144-F2F0-49B0-A1AF-96FFD07D16EF}" type="presParOf" srcId="{B7AC3C93-925F-4A10-ACF3-3A8C445AB261}" destId="{4845D200-7300-4045-878A-4A7F3247ED22}" srcOrd="0" destOrd="0" presId="urn:microsoft.com/office/officeart/2016/7/layout/LinearBlockProcessNumbered"/>
    <dgm:cxn modelId="{C091D1C3-C023-4B0C-956F-28BE508B3F2F}" type="presParOf" srcId="{B7AC3C93-925F-4A10-ACF3-3A8C445AB261}" destId="{716238A9-DF52-45B3-AF00-0DEAF690B0D0}" srcOrd="1" destOrd="0" presId="urn:microsoft.com/office/officeart/2016/7/layout/LinearBlockProcessNumbered"/>
    <dgm:cxn modelId="{59C3C634-352B-4E22-8B5B-D575051FF6D0}" type="presParOf" srcId="{B7AC3C93-925F-4A10-ACF3-3A8C445AB261}" destId="{ED03A446-02A5-4706-B374-26A4A6C484F0}" srcOrd="2" destOrd="0" presId="urn:microsoft.com/office/officeart/2016/7/layout/LinearBlockProcessNumbered"/>
    <dgm:cxn modelId="{21A6E868-3F9A-40F9-B766-FADD056E3A41}" type="presParOf" srcId="{6F849602-DA8B-4B7A-9159-8FCE2A9CB5BD}" destId="{2839C911-7D5C-4BA8-B445-FE55E920F366}" srcOrd="7" destOrd="0" presId="urn:microsoft.com/office/officeart/2016/7/layout/LinearBlockProcessNumbered"/>
    <dgm:cxn modelId="{2C7C1D20-57A5-4012-9351-1A3CB1FBFE9F}" type="presParOf" srcId="{6F849602-DA8B-4B7A-9159-8FCE2A9CB5BD}" destId="{E50417BF-20DD-4D08-AE2D-0D3254716DD9}" srcOrd="8" destOrd="0" presId="urn:microsoft.com/office/officeart/2016/7/layout/LinearBlockProcessNumbered"/>
    <dgm:cxn modelId="{5D282CF9-9044-44BC-91ED-16A4E57DE25B}" type="presParOf" srcId="{E50417BF-20DD-4D08-AE2D-0D3254716DD9}" destId="{185678E6-2433-4167-8513-EBC9D2BE53AB}" srcOrd="0" destOrd="0" presId="urn:microsoft.com/office/officeart/2016/7/layout/LinearBlockProcessNumbered"/>
    <dgm:cxn modelId="{5DA53758-F325-4BBD-8305-FF33E7BBD241}" type="presParOf" srcId="{E50417BF-20DD-4D08-AE2D-0D3254716DD9}" destId="{5A11C352-00A6-4C43-9477-31D237F612FD}" srcOrd="1" destOrd="0" presId="urn:microsoft.com/office/officeart/2016/7/layout/LinearBlockProcessNumbered"/>
    <dgm:cxn modelId="{A3495723-E547-4C13-851C-9CDAEBF27EE5}" type="presParOf" srcId="{E50417BF-20DD-4D08-AE2D-0D3254716DD9}" destId="{3AF1158D-73FB-48C3-B3C0-BD996E3F7B7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A6683-967A-4DBD-A0FC-C1D9144B9ED3}">
      <dsp:nvSpPr>
        <dsp:cNvPr id="0" name=""/>
        <dsp:cNvSpPr/>
      </dsp:nvSpPr>
      <dsp:spPr>
        <a:xfrm>
          <a:off x="6851" y="890655"/>
          <a:ext cx="2141688" cy="25700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551" tIns="0" rIns="211551" bIns="33020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Complete menu system fluidly redirecting players</a:t>
          </a:r>
          <a:endParaRPr lang="en-US" sz="1900" kern="1200"/>
        </a:p>
      </dsp:txBody>
      <dsp:txXfrm>
        <a:off x="6851" y="1918666"/>
        <a:ext cx="2141688" cy="1542015"/>
      </dsp:txXfrm>
    </dsp:sp>
    <dsp:sp modelId="{3DEE06A6-04F0-4C65-92EC-C406AB3A8B94}">
      <dsp:nvSpPr>
        <dsp:cNvPr id="0" name=""/>
        <dsp:cNvSpPr/>
      </dsp:nvSpPr>
      <dsp:spPr>
        <a:xfrm>
          <a:off x="6851" y="890655"/>
          <a:ext cx="2141688" cy="10280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551" tIns="165100" rIns="211551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01</a:t>
          </a:r>
        </a:p>
      </dsp:txBody>
      <dsp:txXfrm>
        <a:off x="6851" y="890655"/>
        <a:ext cx="2141688" cy="1028010"/>
      </dsp:txXfrm>
    </dsp:sp>
    <dsp:sp modelId="{C221ECC9-F688-4485-97CA-85DB70068456}">
      <dsp:nvSpPr>
        <dsp:cNvPr id="0" name=""/>
        <dsp:cNvSpPr/>
      </dsp:nvSpPr>
      <dsp:spPr>
        <a:xfrm>
          <a:off x="2319875" y="890655"/>
          <a:ext cx="2141688" cy="2570026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551" tIns="0" rIns="211551" bIns="33020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Functioning sprite loader to render objects</a:t>
          </a:r>
          <a:endParaRPr lang="en-US" sz="1900" kern="1200"/>
        </a:p>
      </dsp:txBody>
      <dsp:txXfrm>
        <a:off x="2319875" y="1918666"/>
        <a:ext cx="2141688" cy="1542015"/>
      </dsp:txXfrm>
    </dsp:sp>
    <dsp:sp modelId="{007674B2-659D-4F41-BAC8-AC9FF1282B74}">
      <dsp:nvSpPr>
        <dsp:cNvPr id="0" name=""/>
        <dsp:cNvSpPr/>
      </dsp:nvSpPr>
      <dsp:spPr>
        <a:xfrm>
          <a:off x="2319875" y="890655"/>
          <a:ext cx="2141688" cy="10280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551" tIns="165100" rIns="211551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02</a:t>
          </a:r>
        </a:p>
      </dsp:txBody>
      <dsp:txXfrm>
        <a:off x="2319875" y="890655"/>
        <a:ext cx="2141688" cy="1028010"/>
      </dsp:txXfrm>
    </dsp:sp>
    <dsp:sp modelId="{5191CFE5-905B-4DF6-A079-4C87DF85534A}">
      <dsp:nvSpPr>
        <dsp:cNvPr id="0" name=""/>
        <dsp:cNvSpPr/>
      </dsp:nvSpPr>
      <dsp:spPr>
        <a:xfrm>
          <a:off x="4632899" y="890655"/>
          <a:ext cx="2141688" cy="2570026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551" tIns="0" rIns="211551" bIns="33020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Working collision detection between object interactions</a:t>
          </a:r>
          <a:endParaRPr lang="en-US" sz="1900" kern="1200"/>
        </a:p>
      </dsp:txBody>
      <dsp:txXfrm>
        <a:off x="4632899" y="1918666"/>
        <a:ext cx="2141688" cy="1542015"/>
      </dsp:txXfrm>
    </dsp:sp>
    <dsp:sp modelId="{E6163231-4C0B-4CE1-AF5F-48C3A79EED9F}">
      <dsp:nvSpPr>
        <dsp:cNvPr id="0" name=""/>
        <dsp:cNvSpPr/>
      </dsp:nvSpPr>
      <dsp:spPr>
        <a:xfrm>
          <a:off x="4632899" y="890655"/>
          <a:ext cx="2141688" cy="10280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551" tIns="165100" rIns="211551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03</a:t>
          </a:r>
        </a:p>
      </dsp:txBody>
      <dsp:txXfrm>
        <a:off x="4632899" y="890655"/>
        <a:ext cx="2141688" cy="1028010"/>
      </dsp:txXfrm>
    </dsp:sp>
    <dsp:sp modelId="{4845D200-7300-4045-878A-4A7F3247ED22}">
      <dsp:nvSpPr>
        <dsp:cNvPr id="0" name=""/>
        <dsp:cNvSpPr/>
      </dsp:nvSpPr>
      <dsp:spPr>
        <a:xfrm>
          <a:off x="6945923" y="890655"/>
          <a:ext cx="2141688" cy="2570026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551" tIns="0" rIns="211551" bIns="33020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Auto-saving and loading hiscores</a:t>
          </a:r>
          <a:endParaRPr lang="en-US" sz="1900" kern="1200"/>
        </a:p>
      </dsp:txBody>
      <dsp:txXfrm>
        <a:off x="6945923" y="1918666"/>
        <a:ext cx="2141688" cy="1542015"/>
      </dsp:txXfrm>
    </dsp:sp>
    <dsp:sp modelId="{716238A9-DF52-45B3-AF00-0DEAF690B0D0}">
      <dsp:nvSpPr>
        <dsp:cNvPr id="0" name=""/>
        <dsp:cNvSpPr/>
      </dsp:nvSpPr>
      <dsp:spPr>
        <a:xfrm>
          <a:off x="6945923" y="890655"/>
          <a:ext cx="2141688" cy="10280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551" tIns="165100" rIns="211551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04</a:t>
          </a:r>
        </a:p>
      </dsp:txBody>
      <dsp:txXfrm>
        <a:off x="6945923" y="890655"/>
        <a:ext cx="2141688" cy="1028010"/>
      </dsp:txXfrm>
    </dsp:sp>
    <dsp:sp modelId="{185678E6-2433-4167-8513-EBC9D2BE53AB}">
      <dsp:nvSpPr>
        <dsp:cNvPr id="0" name=""/>
        <dsp:cNvSpPr/>
      </dsp:nvSpPr>
      <dsp:spPr>
        <a:xfrm>
          <a:off x="9258946" y="890655"/>
          <a:ext cx="2141688" cy="257002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551" tIns="0" rIns="211551" bIns="33020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Appropriate input handlers for user interaction</a:t>
          </a:r>
        </a:p>
      </dsp:txBody>
      <dsp:txXfrm>
        <a:off x="9258946" y="1918666"/>
        <a:ext cx="2141688" cy="1542015"/>
      </dsp:txXfrm>
    </dsp:sp>
    <dsp:sp modelId="{5A11C352-00A6-4C43-9477-31D237F612FD}">
      <dsp:nvSpPr>
        <dsp:cNvPr id="0" name=""/>
        <dsp:cNvSpPr/>
      </dsp:nvSpPr>
      <dsp:spPr>
        <a:xfrm>
          <a:off x="9258946" y="890655"/>
          <a:ext cx="2141688" cy="10280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551" tIns="165100" rIns="211551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05</a:t>
          </a:r>
        </a:p>
      </dsp:txBody>
      <dsp:txXfrm>
        <a:off x="9258946" y="890655"/>
        <a:ext cx="2141688" cy="102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A6683-967A-4DBD-A0FC-C1D9144B9ED3}">
      <dsp:nvSpPr>
        <dsp:cNvPr id="0" name=""/>
        <dsp:cNvSpPr/>
      </dsp:nvSpPr>
      <dsp:spPr>
        <a:xfrm>
          <a:off x="6851" y="890655"/>
          <a:ext cx="2141688" cy="25700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551" tIns="0" rIns="211551" bIns="33020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Complete menu system fluidly redirecting players</a:t>
          </a:r>
          <a:endParaRPr lang="en-US" sz="1900" kern="1200"/>
        </a:p>
      </dsp:txBody>
      <dsp:txXfrm>
        <a:off x="6851" y="1918666"/>
        <a:ext cx="2141688" cy="1542015"/>
      </dsp:txXfrm>
    </dsp:sp>
    <dsp:sp modelId="{3DEE06A6-04F0-4C65-92EC-C406AB3A8B94}">
      <dsp:nvSpPr>
        <dsp:cNvPr id="0" name=""/>
        <dsp:cNvSpPr/>
      </dsp:nvSpPr>
      <dsp:spPr>
        <a:xfrm>
          <a:off x="6851" y="890655"/>
          <a:ext cx="2141688" cy="10280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551" tIns="165100" rIns="211551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01</a:t>
          </a:r>
        </a:p>
      </dsp:txBody>
      <dsp:txXfrm>
        <a:off x="6851" y="890655"/>
        <a:ext cx="2141688" cy="1028010"/>
      </dsp:txXfrm>
    </dsp:sp>
    <dsp:sp modelId="{C221ECC9-F688-4485-97CA-85DB70068456}">
      <dsp:nvSpPr>
        <dsp:cNvPr id="0" name=""/>
        <dsp:cNvSpPr/>
      </dsp:nvSpPr>
      <dsp:spPr>
        <a:xfrm>
          <a:off x="2319875" y="890655"/>
          <a:ext cx="2141688" cy="2570026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551" tIns="0" rIns="211551" bIns="33020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Functioning sprite loader to render objects</a:t>
          </a:r>
          <a:endParaRPr lang="en-US" sz="1900" kern="1200"/>
        </a:p>
      </dsp:txBody>
      <dsp:txXfrm>
        <a:off x="2319875" y="1918666"/>
        <a:ext cx="2141688" cy="1542015"/>
      </dsp:txXfrm>
    </dsp:sp>
    <dsp:sp modelId="{007674B2-659D-4F41-BAC8-AC9FF1282B74}">
      <dsp:nvSpPr>
        <dsp:cNvPr id="0" name=""/>
        <dsp:cNvSpPr/>
      </dsp:nvSpPr>
      <dsp:spPr>
        <a:xfrm>
          <a:off x="2319875" y="890655"/>
          <a:ext cx="2141688" cy="10280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551" tIns="165100" rIns="211551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02</a:t>
          </a:r>
        </a:p>
      </dsp:txBody>
      <dsp:txXfrm>
        <a:off x="2319875" y="890655"/>
        <a:ext cx="2141688" cy="1028010"/>
      </dsp:txXfrm>
    </dsp:sp>
    <dsp:sp modelId="{5191CFE5-905B-4DF6-A079-4C87DF85534A}">
      <dsp:nvSpPr>
        <dsp:cNvPr id="0" name=""/>
        <dsp:cNvSpPr/>
      </dsp:nvSpPr>
      <dsp:spPr>
        <a:xfrm>
          <a:off x="4632899" y="890655"/>
          <a:ext cx="2141688" cy="2570026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551" tIns="0" rIns="211551" bIns="33020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Working collision detection between object interactions</a:t>
          </a:r>
          <a:endParaRPr lang="en-US" sz="1900" kern="1200"/>
        </a:p>
      </dsp:txBody>
      <dsp:txXfrm>
        <a:off x="4632899" y="1918666"/>
        <a:ext cx="2141688" cy="1542015"/>
      </dsp:txXfrm>
    </dsp:sp>
    <dsp:sp modelId="{E6163231-4C0B-4CE1-AF5F-48C3A79EED9F}">
      <dsp:nvSpPr>
        <dsp:cNvPr id="0" name=""/>
        <dsp:cNvSpPr/>
      </dsp:nvSpPr>
      <dsp:spPr>
        <a:xfrm>
          <a:off x="4632899" y="890655"/>
          <a:ext cx="2141688" cy="10280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551" tIns="165100" rIns="211551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03</a:t>
          </a:r>
        </a:p>
      </dsp:txBody>
      <dsp:txXfrm>
        <a:off x="4632899" y="890655"/>
        <a:ext cx="2141688" cy="1028010"/>
      </dsp:txXfrm>
    </dsp:sp>
    <dsp:sp modelId="{4845D200-7300-4045-878A-4A7F3247ED22}">
      <dsp:nvSpPr>
        <dsp:cNvPr id="0" name=""/>
        <dsp:cNvSpPr/>
      </dsp:nvSpPr>
      <dsp:spPr>
        <a:xfrm>
          <a:off x="6945923" y="890655"/>
          <a:ext cx="2141688" cy="2570026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551" tIns="0" rIns="211551" bIns="33020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Auto-saving and loading hiscores</a:t>
          </a:r>
          <a:endParaRPr lang="en-US" sz="1900" kern="1200"/>
        </a:p>
      </dsp:txBody>
      <dsp:txXfrm>
        <a:off x="6945923" y="1918666"/>
        <a:ext cx="2141688" cy="1542015"/>
      </dsp:txXfrm>
    </dsp:sp>
    <dsp:sp modelId="{716238A9-DF52-45B3-AF00-0DEAF690B0D0}">
      <dsp:nvSpPr>
        <dsp:cNvPr id="0" name=""/>
        <dsp:cNvSpPr/>
      </dsp:nvSpPr>
      <dsp:spPr>
        <a:xfrm>
          <a:off x="6945923" y="890655"/>
          <a:ext cx="2141688" cy="10280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551" tIns="165100" rIns="211551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04</a:t>
          </a:r>
        </a:p>
      </dsp:txBody>
      <dsp:txXfrm>
        <a:off x="6945923" y="890655"/>
        <a:ext cx="2141688" cy="1028010"/>
      </dsp:txXfrm>
    </dsp:sp>
    <dsp:sp modelId="{185678E6-2433-4167-8513-EBC9D2BE53AB}">
      <dsp:nvSpPr>
        <dsp:cNvPr id="0" name=""/>
        <dsp:cNvSpPr/>
      </dsp:nvSpPr>
      <dsp:spPr>
        <a:xfrm>
          <a:off x="9258946" y="890655"/>
          <a:ext cx="2141688" cy="257002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551" tIns="0" rIns="211551" bIns="33020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Appropriate input handlers for user interaction</a:t>
          </a:r>
        </a:p>
      </dsp:txBody>
      <dsp:txXfrm>
        <a:off x="9258946" y="1918666"/>
        <a:ext cx="2141688" cy="1542015"/>
      </dsp:txXfrm>
    </dsp:sp>
    <dsp:sp modelId="{5A11C352-00A6-4C43-9477-31D237F612FD}">
      <dsp:nvSpPr>
        <dsp:cNvPr id="0" name=""/>
        <dsp:cNvSpPr/>
      </dsp:nvSpPr>
      <dsp:spPr>
        <a:xfrm>
          <a:off x="9258946" y="890655"/>
          <a:ext cx="2141688" cy="10280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551" tIns="165100" rIns="211551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05</a:t>
          </a:r>
        </a:p>
      </dsp:txBody>
      <dsp:txXfrm>
        <a:off x="9258946" y="890655"/>
        <a:ext cx="2141688" cy="102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397E3-5053-4DFB-AA1F-D3A33FD00EBC}" type="datetimeFigureOut">
              <a:rPr lang="en-US"/>
              <a:t>12/17/2020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495E-B2E9-48F2-8799-1B2058FE240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70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1) Doing work when suitable, adding my desired features and functionality</a:t>
            </a:r>
          </a:p>
          <a:p>
            <a:r>
              <a:rPr lang="en-US">
                <a:cs typeface="Calibri"/>
              </a:rPr>
              <a:t>2) Workload – less module after </a:t>
            </a:r>
            <a:r>
              <a:rPr lang="en-US" err="1">
                <a:cs typeface="Calibri"/>
              </a:rPr>
              <a:t>christmas</a:t>
            </a:r>
          </a:p>
          <a:p>
            <a:r>
              <a:rPr lang="en-US">
                <a:cs typeface="Calibri"/>
              </a:rPr>
              <a:t>3) Learning new skills </a:t>
            </a:r>
          </a:p>
          <a:p>
            <a:r>
              <a:rPr lang="en-US">
                <a:cs typeface="Calibri"/>
              </a:rPr>
              <a:t>4) Missing two targets shows how projects can change </a:t>
            </a:r>
            <a:r>
              <a:rPr lang="en-US" err="1">
                <a:cs typeface="Calibri"/>
              </a:rPr>
              <a:t>etc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495E-B2E9-48F2-8799-1B2058FE240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71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1) Doing work when suitable, adding my desired features and functionality</a:t>
            </a:r>
          </a:p>
          <a:p>
            <a:r>
              <a:rPr lang="en-US">
                <a:cs typeface="Calibri"/>
              </a:rPr>
              <a:t>2) Workload – less module after </a:t>
            </a:r>
            <a:r>
              <a:rPr lang="en-US" err="1">
                <a:cs typeface="Calibri"/>
              </a:rPr>
              <a:t>christmas</a:t>
            </a:r>
          </a:p>
          <a:p>
            <a:r>
              <a:rPr lang="en-US">
                <a:cs typeface="Calibri"/>
              </a:rPr>
              <a:t>3) Learning new skills </a:t>
            </a:r>
          </a:p>
          <a:p>
            <a:r>
              <a:rPr lang="en-US">
                <a:cs typeface="Calibri"/>
              </a:rPr>
              <a:t>4) Missing two targets shows how projects can change </a:t>
            </a:r>
            <a:r>
              <a:rPr lang="en-US" err="1">
                <a:cs typeface="Calibri"/>
              </a:rPr>
              <a:t>etc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495E-B2E9-48F2-8799-1B2058FE240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2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Calibri Light"/>
              </a:rPr>
              <a:t>CAPSTONE PROJECT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1DBD6-8E7D-4F70-9A2C-7217CF9BF930}"/>
              </a:ext>
            </a:extLst>
          </p:cNvPr>
          <p:cNvSpPr txBox="1"/>
          <p:nvPr/>
        </p:nvSpPr>
        <p:spPr>
          <a:xfrm>
            <a:off x="5418016" y="4646246"/>
            <a:ext cx="136573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Ryan Phillips</a:t>
            </a:r>
          </a:p>
          <a:p>
            <a:endParaRPr lang="en-US">
              <a:cs typeface="Calibri"/>
            </a:endParaRPr>
          </a:p>
          <a:p>
            <a:pPr algn="ctr"/>
            <a:r>
              <a:rPr lang="en-US">
                <a:cs typeface="Calibri"/>
              </a:rPr>
              <a:t>1702465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657A3-F1BB-41E6-8F29-60DC98D1D1F0}"/>
              </a:ext>
            </a:extLst>
          </p:cNvPr>
          <p:cNvSpPr txBox="1">
            <a:spLocks/>
          </p:cNvSpPr>
          <p:nvPr/>
        </p:nvSpPr>
        <p:spPr>
          <a:xfrm>
            <a:off x="1539631" y="181207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Times New Roman"/>
                <a:cs typeface="Calibri Light"/>
              </a:rPr>
              <a:t>Recreate Classic 2D Game</a:t>
            </a:r>
            <a:endParaRPr lang="en-US" sz="32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E0472-BA1C-4E48-9D32-966E624E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Calibri Light"/>
              </a:rPr>
              <a:t>What have I achieved so far?</a:t>
            </a:r>
          </a:p>
        </p:txBody>
      </p:sp>
      <p:sp>
        <p:nvSpPr>
          <p:cNvPr id="24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636-A678-4975-8A15-DC437EA87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/>
            <a:r>
              <a:rPr lang="en-US" sz="2400">
                <a:latin typeface="Times New Roman"/>
                <a:cs typeface="Calibri" panose="020F0502020204030204"/>
              </a:rPr>
              <a:t>Created base applet including basic thread handling</a:t>
            </a:r>
            <a:endParaRPr lang="en-US" sz="2400">
              <a:cs typeface="Calibri"/>
            </a:endParaRPr>
          </a:p>
          <a:p>
            <a:pPr marL="342900" indent="-342900"/>
            <a:endParaRPr lang="en-US" sz="2400">
              <a:latin typeface="Times New Roman"/>
              <a:cs typeface="Calibri"/>
            </a:endParaRPr>
          </a:p>
          <a:p>
            <a:pPr marL="342900" indent="-342900"/>
            <a:r>
              <a:rPr lang="en-US" sz="2400">
                <a:latin typeface="Times New Roman"/>
                <a:cs typeface="Times New Roman"/>
              </a:rPr>
              <a:t>Programmed and tested complete sprite-sheet loader for in-game actors</a:t>
            </a:r>
            <a:endParaRPr lang="en-US" sz="2400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latin typeface="Times New Roman"/>
              <a:cs typeface="Times New Roman"/>
            </a:endParaRPr>
          </a:p>
          <a:p>
            <a:pPr marL="342900" indent="-342900"/>
            <a:r>
              <a:rPr lang="en-US" sz="2400">
                <a:latin typeface="Times New Roman"/>
                <a:cs typeface="Times New Roman"/>
              </a:rPr>
              <a:t>Designed game state system to incorporate all game functionality</a:t>
            </a:r>
          </a:p>
          <a:p>
            <a:pPr marL="342900" indent="-342900"/>
            <a:endParaRPr lang="en-US" sz="2400">
              <a:latin typeface="Times New Roman"/>
              <a:cs typeface="Times New Roman"/>
            </a:endParaRPr>
          </a:p>
          <a:p>
            <a:pPr marL="342900" indent="-342900"/>
            <a:r>
              <a:rPr lang="en-US" sz="2400">
                <a:latin typeface="Times New Roman"/>
                <a:cs typeface="Times New Roman"/>
              </a:rPr>
              <a:t>Developed functioning menu system for client navigation</a:t>
            </a:r>
          </a:p>
          <a:p>
            <a:pPr marL="342900" indent="-342900"/>
            <a:endParaRPr lang="en-US" sz="2400">
              <a:latin typeface="Times New Roman"/>
              <a:cs typeface="Times New Roman"/>
            </a:endParaRPr>
          </a:p>
          <a:p>
            <a:pPr marL="342900" indent="-342900"/>
            <a:r>
              <a:rPr lang="en-US" sz="2400">
                <a:latin typeface="Times New Roman"/>
                <a:cs typeface="Times New Roman"/>
              </a:rPr>
              <a:t>Implemented Vector2f class to manage actors</a:t>
            </a:r>
          </a:p>
        </p:txBody>
      </p:sp>
    </p:spTree>
    <p:extLst>
      <p:ext uri="{BB962C8B-B14F-4D97-AF65-F5344CB8AC3E}">
        <p14:creationId xmlns:p14="http://schemas.microsoft.com/office/powerpoint/2010/main" val="400857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0472-BA1C-4E48-9D32-966E624E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Autofit/>
          </a:bodyPr>
          <a:lstStyle/>
          <a:p>
            <a:r>
              <a:rPr lang="en-US">
                <a:latin typeface="Times New Roman"/>
                <a:cs typeface="Calibri Light"/>
              </a:rPr>
              <a:t>What were my targets for the MVP deliverable?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E8ABA5E-6308-471E-B896-54BA223C9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414287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086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0472-BA1C-4E48-9D32-966E624E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Times New Roman"/>
                <a:cs typeface="Calibri Light"/>
              </a:rPr>
              <a:t>Which targets have I achieved?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E8ABA5E-6308-471E-B896-54BA223C93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" name="Picture 28" descr="Shape, arrow&#10;&#10;Description automatically generated">
            <a:extLst>
              <a:ext uri="{FF2B5EF4-FFF2-40B4-BE49-F238E27FC236}">
                <a16:creationId xmlns:a16="http://schemas.microsoft.com/office/drawing/2014/main" id="{E0D4708D-F708-4972-8F3B-DD4E4942B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554" y="2306781"/>
            <a:ext cx="2117970" cy="2078361"/>
          </a:xfrm>
          <a:prstGeom prst="rect">
            <a:avLst/>
          </a:prstGeom>
        </p:spPr>
      </p:pic>
      <p:pic>
        <p:nvPicPr>
          <p:cNvPr id="29" name="Picture 28" descr="Shape, arrow&#10;&#10;Description automatically generated">
            <a:extLst>
              <a:ext uri="{FF2B5EF4-FFF2-40B4-BE49-F238E27FC236}">
                <a16:creationId xmlns:a16="http://schemas.microsoft.com/office/drawing/2014/main" id="{7C916557-BBF8-4CE9-80B7-F754420BC0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5169" y="2326319"/>
            <a:ext cx="2117970" cy="2078361"/>
          </a:xfrm>
          <a:prstGeom prst="rect">
            <a:avLst/>
          </a:prstGeom>
        </p:spPr>
      </p:pic>
      <p:pic>
        <p:nvPicPr>
          <p:cNvPr id="30" name="Picture 28" descr="Shape, arrow&#10;&#10;Description automatically generated">
            <a:extLst>
              <a:ext uri="{FF2B5EF4-FFF2-40B4-BE49-F238E27FC236}">
                <a16:creationId xmlns:a16="http://schemas.microsoft.com/office/drawing/2014/main" id="{5C1A2C79-3148-4EDF-96F6-4D06C57812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0169" y="2326318"/>
            <a:ext cx="2117970" cy="2078361"/>
          </a:xfrm>
          <a:prstGeom prst="rect">
            <a:avLst/>
          </a:prstGeom>
        </p:spPr>
      </p:pic>
      <p:pic>
        <p:nvPicPr>
          <p:cNvPr id="31" name="Picture 31" descr="A picture containing object, timepiece, sitting, dark&#10;&#10;Description automatically generated">
            <a:extLst>
              <a:ext uri="{FF2B5EF4-FFF2-40B4-BE49-F238E27FC236}">
                <a16:creationId xmlns:a16="http://schemas.microsoft.com/office/drawing/2014/main" id="{61B019CA-7578-4F51-9FED-D8AF13DE03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4400" y="2191986"/>
            <a:ext cx="2743200" cy="2239566"/>
          </a:xfrm>
          <a:prstGeom prst="rect">
            <a:avLst/>
          </a:prstGeom>
        </p:spPr>
      </p:pic>
      <p:pic>
        <p:nvPicPr>
          <p:cNvPr id="32" name="Picture 31" descr="A picture containing object, timepiece, sitting, dark&#10;&#10;Description automatically generated">
            <a:extLst>
              <a:ext uri="{FF2B5EF4-FFF2-40B4-BE49-F238E27FC236}">
                <a16:creationId xmlns:a16="http://schemas.microsoft.com/office/drawing/2014/main" id="{F843A76D-5ECA-48E5-A485-D9A3C5039A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9246" y="2191986"/>
            <a:ext cx="2743200" cy="223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8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E0472-BA1C-4E48-9D32-966E624E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Deliverable 01: Complete Menu System</a:t>
            </a:r>
            <a:endParaRPr lang="en-US" sz="36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04D9E96F-B169-4E1A-93C6-D6D41B2A9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06" y="1310371"/>
            <a:ext cx="6391835" cy="373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6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E0472-BA1C-4E48-9D32-966E624E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Deliverable 02: Functioning Sprite Loader</a:t>
            </a:r>
            <a:endParaRPr lang="en-US" sz="36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3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04D9E96F-B169-4E1A-93C6-D6D41B2A9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263" y="1310371"/>
            <a:ext cx="6378321" cy="373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9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5E0472-BA1C-4E48-9D32-966E624E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latin typeface="Times New Roman"/>
                <a:cs typeface="Calibri Light"/>
              </a:rPr>
              <a:t>How am I finding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636-A678-4975-8A15-DC437EA87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/>
            <a:r>
              <a:rPr lang="en-US" sz="1900">
                <a:solidFill>
                  <a:srgbClr val="000000"/>
                </a:solidFill>
                <a:latin typeface="Times New Roman"/>
                <a:cs typeface="Calibri"/>
              </a:rPr>
              <a:t>Enjoying managing my own project.</a:t>
            </a:r>
          </a:p>
          <a:p>
            <a:pPr marL="0" indent="0">
              <a:buNone/>
            </a:pPr>
            <a:endParaRPr lang="en-US" sz="190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342900" indent="-342900"/>
            <a:r>
              <a:rPr lang="en-US" sz="1900">
                <a:solidFill>
                  <a:srgbClr val="000000"/>
                </a:solidFill>
                <a:latin typeface="Times New Roman"/>
                <a:cs typeface="Calibri"/>
              </a:rPr>
              <a:t>Progress slow but steady – due to pick up pace.</a:t>
            </a:r>
          </a:p>
          <a:p>
            <a:pPr marL="0" indent="0">
              <a:buNone/>
            </a:pPr>
            <a:endParaRPr lang="en-US" sz="190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342900" indent="-342900"/>
            <a:r>
              <a:rPr lang="en-US" sz="1900">
                <a:solidFill>
                  <a:srgbClr val="000000"/>
                </a:solidFill>
                <a:latin typeface="Times New Roman"/>
                <a:cs typeface="Calibri"/>
              </a:rPr>
              <a:t>Learning a lot regarding programming and project management.</a:t>
            </a:r>
          </a:p>
          <a:p>
            <a:pPr marL="0" indent="0">
              <a:buNone/>
            </a:pPr>
            <a:endParaRPr lang="en-US" sz="190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342900" indent="-342900"/>
            <a:r>
              <a:rPr lang="en-US" sz="1900">
                <a:solidFill>
                  <a:srgbClr val="000000"/>
                </a:solidFill>
                <a:latin typeface="Times New Roman"/>
                <a:cs typeface="Calibri"/>
              </a:rPr>
              <a:t>Gaining understanding on project functionality – how deadlines can be delayed.</a:t>
            </a:r>
          </a:p>
          <a:p>
            <a:pPr marL="342900" indent="-342900"/>
            <a:endParaRPr lang="en-US" sz="1900">
              <a:solidFill>
                <a:srgbClr val="000000"/>
              </a:solidFill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71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E0472-BA1C-4E48-9D32-966E624E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/>
                <a:cs typeface="Calibri Light"/>
              </a:rPr>
              <a:t>How will I complete remaining MVP targets?</a:t>
            </a: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636-A678-4975-8A15-DC437EA87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/>
            <a:r>
              <a:rPr lang="en-US" sz="1900">
                <a:solidFill>
                  <a:srgbClr val="FEFFFF"/>
                </a:solidFill>
                <a:latin typeface="Times New Roman"/>
                <a:cs typeface="Calibri" panose="020F0502020204030204"/>
              </a:rPr>
              <a:t>Appropriately organise time periods to complete functions </a:t>
            </a:r>
          </a:p>
          <a:p>
            <a:pPr marL="342900" indent="-342900"/>
            <a:endParaRPr lang="en-US" sz="1900">
              <a:solidFill>
                <a:srgbClr val="FEFFFF"/>
              </a:solidFill>
              <a:latin typeface="Times New Roman"/>
              <a:cs typeface="Calibri" panose="020F0502020204030204"/>
            </a:endParaRPr>
          </a:p>
          <a:p>
            <a:pPr marL="342900" indent="-342900"/>
            <a:r>
              <a:rPr lang="en-US" sz="1900">
                <a:solidFill>
                  <a:srgbClr val="FEFFFF"/>
                </a:solidFill>
                <a:latin typeface="Times New Roman"/>
                <a:cs typeface="Calibri" panose="020F0502020204030204"/>
              </a:rPr>
              <a:t>Retrace implemented functionality and program basic key features</a:t>
            </a:r>
          </a:p>
          <a:p>
            <a:pPr marL="342900" indent="-342900"/>
            <a:endParaRPr lang="en-US" sz="1900">
              <a:solidFill>
                <a:srgbClr val="FEFFFF"/>
              </a:solidFill>
              <a:latin typeface="Times New Roman"/>
              <a:cs typeface="Calibri" panose="020F0502020204030204"/>
            </a:endParaRPr>
          </a:p>
          <a:p>
            <a:pPr marL="342900" indent="-342900"/>
            <a:r>
              <a:rPr lang="en-US" sz="1900">
                <a:solidFill>
                  <a:srgbClr val="FEFFFF"/>
                </a:solidFill>
                <a:latin typeface="Times New Roman"/>
                <a:cs typeface="Calibri" panose="020F0502020204030204"/>
              </a:rPr>
              <a:t>Catching up on reallocated time during winter break</a:t>
            </a:r>
          </a:p>
          <a:p>
            <a:pPr marL="342900" indent="-342900"/>
            <a:endParaRPr lang="en-US" sz="1900">
              <a:solidFill>
                <a:srgbClr val="FEFFFF"/>
              </a:solidFill>
              <a:latin typeface="Times New Roman"/>
              <a:cs typeface="Calibri" panose="020F0502020204030204"/>
            </a:endParaRPr>
          </a:p>
          <a:p>
            <a:pPr marL="342900" indent="-342900"/>
            <a:endParaRPr lang="en-US" sz="1900">
              <a:solidFill>
                <a:srgbClr val="FEFFFF"/>
              </a:solidFill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8999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E0472-BA1C-4E48-9D32-966E624E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-150024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my time-scale for the remainder of the project?</a:t>
            </a:r>
          </a:p>
        </p:txBody>
      </p:sp>
      <p:sp>
        <p:nvSpPr>
          <p:cNvPr id="6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Shape&#10;&#10;Description automatically generated">
            <a:extLst>
              <a:ext uri="{FF2B5EF4-FFF2-40B4-BE49-F238E27FC236}">
                <a16:creationId xmlns:a16="http://schemas.microsoft.com/office/drawing/2014/main" id="{3920937E-5D3E-4A71-AAE2-6C655CB3E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913" y="2335658"/>
            <a:ext cx="8375821" cy="434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2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CAPSTONE PROJECT</vt:lpstr>
      <vt:lpstr>What have I achieved so far?</vt:lpstr>
      <vt:lpstr>What were my targets for the MVP deliverable?</vt:lpstr>
      <vt:lpstr>Which targets have I achieved?</vt:lpstr>
      <vt:lpstr>Deliverable 01: Complete Menu System</vt:lpstr>
      <vt:lpstr>Deliverable 02: Functioning Sprite Loader</vt:lpstr>
      <vt:lpstr>How am I finding the project?</vt:lpstr>
      <vt:lpstr>How will I complete remaining MVP targets?</vt:lpstr>
      <vt:lpstr>What is my time-scale for the remainder of the project?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2020-10-15T21:10:26Z</dcterms:created>
  <dcterms:modified xsi:type="dcterms:W3CDTF">2020-12-18T00:01:53Z</dcterms:modified>
</cp:coreProperties>
</file>