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5D39AA-8D62-A323-7A40-59937CB3DAD3}" v="1" dt="2020-10-16T15:37:57.217"/>
    <p1510:client id="{902FA078-27B1-AAB7-B766-EAA8F6E4265C}" v="2" dt="2020-10-16T16:45:10.096"/>
    <p1510:client id="{90DCE0C2-7778-4646-9736-D38731665F43}" v="289" dt="2020-10-16T13:48:21.231"/>
    <p1510:client id="{A7FDEE6C-FCAC-400E-9342-A0BFE4E3B9D6}" v="1784" dt="2020-10-15T21:52:39.7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FCBD3D-24DF-4737-BC2C-3AAFB7583C2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46D053F-69E0-4024-B5BF-69FEDE404E70}">
      <dgm:prSet/>
      <dgm:spPr/>
      <dgm:t>
        <a:bodyPr/>
        <a:lstStyle/>
        <a:p>
          <a:r>
            <a:rPr lang="en-US" dirty="0"/>
            <a:t>- Extensive background research including reading of articles and design documents</a:t>
          </a:r>
        </a:p>
      </dgm:t>
    </dgm:pt>
    <dgm:pt modelId="{E5BADA8A-4AF0-4EBE-A7FF-78C651BF16D0}" type="parTrans" cxnId="{7AE1767A-018A-4DEC-A7CD-2412B9857C9A}">
      <dgm:prSet/>
      <dgm:spPr/>
      <dgm:t>
        <a:bodyPr/>
        <a:lstStyle/>
        <a:p>
          <a:endParaRPr lang="en-US"/>
        </a:p>
      </dgm:t>
    </dgm:pt>
    <dgm:pt modelId="{3AB70D19-758C-40F3-AC80-EB22D05EDE24}" type="sibTrans" cxnId="{7AE1767A-018A-4DEC-A7CD-2412B9857C9A}">
      <dgm:prSet/>
      <dgm:spPr/>
      <dgm:t>
        <a:bodyPr/>
        <a:lstStyle/>
        <a:p>
          <a:endParaRPr lang="en-US"/>
        </a:p>
      </dgm:t>
    </dgm:pt>
    <dgm:pt modelId="{7958092D-0839-4D62-9D16-18DD7968641A}">
      <dgm:prSet/>
      <dgm:spPr/>
      <dgm:t>
        <a:bodyPr/>
        <a:lstStyle/>
        <a:p>
          <a:r>
            <a:rPr lang="en-US" dirty="0"/>
            <a:t>- Successfully mapped functionality for the game</a:t>
          </a:r>
        </a:p>
      </dgm:t>
    </dgm:pt>
    <dgm:pt modelId="{4F4EF352-C77B-49C0-A381-75583255EF1B}" type="parTrans" cxnId="{D6A71B85-3097-4E3F-A6F9-C2288E1E9CD4}">
      <dgm:prSet/>
      <dgm:spPr/>
      <dgm:t>
        <a:bodyPr/>
        <a:lstStyle/>
        <a:p>
          <a:endParaRPr lang="en-US"/>
        </a:p>
      </dgm:t>
    </dgm:pt>
    <dgm:pt modelId="{18FAA48C-7A04-425D-8857-AACA5CB83C79}" type="sibTrans" cxnId="{D6A71B85-3097-4E3F-A6F9-C2288E1E9CD4}">
      <dgm:prSet/>
      <dgm:spPr/>
      <dgm:t>
        <a:bodyPr/>
        <a:lstStyle/>
        <a:p>
          <a:endParaRPr lang="en-US"/>
        </a:p>
      </dgm:t>
    </dgm:pt>
    <dgm:pt modelId="{B7A3AF39-A52F-4585-952B-9773D8A2E13E}">
      <dgm:prSet/>
      <dgm:spPr/>
      <dgm:t>
        <a:bodyPr/>
        <a:lstStyle/>
        <a:p>
          <a:r>
            <a:rPr lang="en-US" dirty="0"/>
            <a:t>- Created initial plan on where to take the project</a:t>
          </a:r>
        </a:p>
      </dgm:t>
    </dgm:pt>
    <dgm:pt modelId="{B15AEA4B-80A8-44B1-A88F-0069CC821E0B}" type="parTrans" cxnId="{CC384EEC-AC5C-49BA-A8B1-65B7264F1FAF}">
      <dgm:prSet/>
      <dgm:spPr/>
      <dgm:t>
        <a:bodyPr/>
        <a:lstStyle/>
        <a:p>
          <a:endParaRPr lang="en-US"/>
        </a:p>
      </dgm:t>
    </dgm:pt>
    <dgm:pt modelId="{5AE3B870-3A57-410D-A691-9939D7B34B2F}" type="sibTrans" cxnId="{CC384EEC-AC5C-49BA-A8B1-65B7264F1FAF}">
      <dgm:prSet/>
      <dgm:spPr/>
      <dgm:t>
        <a:bodyPr/>
        <a:lstStyle/>
        <a:p>
          <a:endParaRPr lang="en-US"/>
        </a:p>
      </dgm:t>
    </dgm:pt>
    <dgm:pt modelId="{19FEDABA-6AFE-4DBB-B609-38B963F8650C}">
      <dgm:prSet/>
      <dgm:spPr/>
      <dgm:t>
        <a:bodyPr/>
        <a:lstStyle/>
        <a:p>
          <a:r>
            <a:rPr lang="en-US" dirty="0"/>
            <a:t>- Designed preliminary sketches based on my vision of the game</a:t>
          </a:r>
        </a:p>
      </dgm:t>
    </dgm:pt>
    <dgm:pt modelId="{33CB0519-867E-44F2-B648-49F246D795CE}" type="parTrans" cxnId="{22792997-53AD-455C-9D9F-1F6B50EB7D19}">
      <dgm:prSet/>
      <dgm:spPr/>
      <dgm:t>
        <a:bodyPr/>
        <a:lstStyle/>
        <a:p>
          <a:endParaRPr lang="en-US"/>
        </a:p>
      </dgm:t>
    </dgm:pt>
    <dgm:pt modelId="{A33AB64A-0CD9-4AF3-BA7F-A46FE4C601FF}" type="sibTrans" cxnId="{22792997-53AD-455C-9D9F-1F6B50EB7D19}">
      <dgm:prSet/>
      <dgm:spPr/>
      <dgm:t>
        <a:bodyPr/>
        <a:lstStyle/>
        <a:p>
          <a:endParaRPr lang="en-US"/>
        </a:p>
      </dgm:t>
    </dgm:pt>
    <dgm:pt modelId="{FDF91D30-2350-4826-B76C-D8F1AF3FE265}">
      <dgm:prSet/>
      <dgm:spPr/>
      <dgm:t>
        <a:bodyPr/>
        <a:lstStyle/>
        <a:p>
          <a:r>
            <a:rPr lang="en-US" dirty="0"/>
            <a:t>- Created base display classes for the application</a:t>
          </a:r>
        </a:p>
      </dgm:t>
    </dgm:pt>
    <dgm:pt modelId="{4CB873EB-0B9D-42D0-97B3-67221AAAFB0D}" type="parTrans" cxnId="{BA49A396-BFF1-45D3-9AD4-CF046A16CE25}">
      <dgm:prSet/>
      <dgm:spPr/>
      <dgm:t>
        <a:bodyPr/>
        <a:lstStyle/>
        <a:p>
          <a:endParaRPr lang="en-US"/>
        </a:p>
      </dgm:t>
    </dgm:pt>
    <dgm:pt modelId="{557233BA-3799-4413-8B44-64671D484C68}" type="sibTrans" cxnId="{BA49A396-BFF1-45D3-9AD4-CF046A16CE25}">
      <dgm:prSet/>
      <dgm:spPr/>
      <dgm:t>
        <a:bodyPr/>
        <a:lstStyle/>
        <a:p>
          <a:endParaRPr lang="en-US"/>
        </a:p>
      </dgm:t>
    </dgm:pt>
    <dgm:pt modelId="{69E83959-294A-4517-BB0F-DE8769686F75}" type="pres">
      <dgm:prSet presAssocID="{B9FCBD3D-24DF-4737-BC2C-3AAFB7583C2D}" presName="root" presStyleCnt="0">
        <dgm:presLayoutVars>
          <dgm:dir/>
          <dgm:resizeHandles val="exact"/>
        </dgm:presLayoutVars>
      </dgm:prSet>
      <dgm:spPr/>
    </dgm:pt>
    <dgm:pt modelId="{558ECCD2-9A72-4AF3-AA02-A43757ED5876}" type="pres">
      <dgm:prSet presAssocID="{E46D053F-69E0-4024-B5BF-69FEDE404E70}" presName="compNode" presStyleCnt="0"/>
      <dgm:spPr/>
    </dgm:pt>
    <dgm:pt modelId="{1878156E-DC97-4B4A-BDB8-B00453DF9F14}" type="pres">
      <dgm:prSet presAssocID="{E46D053F-69E0-4024-B5BF-69FEDE404E7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BA0C136A-E6EA-47EF-8482-F7E6CA5565A4}" type="pres">
      <dgm:prSet presAssocID="{E46D053F-69E0-4024-B5BF-69FEDE404E70}" presName="spaceRect" presStyleCnt="0"/>
      <dgm:spPr/>
    </dgm:pt>
    <dgm:pt modelId="{34025DCF-AEA4-4095-8289-0CD7CA99AF66}" type="pres">
      <dgm:prSet presAssocID="{E46D053F-69E0-4024-B5BF-69FEDE404E70}" presName="textRect" presStyleLbl="revTx" presStyleIdx="0" presStyleCnt="5">
        <dgm:presLayoutVars>
          <dgm:chMax val="1"/>
          <dgm:chPref val="1"/>
        </dgm:presLayoutVars>
      </dgm:prSet>
      <dgm:spPr/>
    </dgm:pt>
    <dgm:pt modelId="{F9D95CA5-1B1B-4379-A4BC-396BAA3D1863}" type="pres">
      <dgm:prSet presAssocID="{3AB70D19-758C-40F3-AC80-EB22D05EDE24}" presName="sibTrans" presStyleCnt="0"/>
      <dgm:spPr/>
    </dgm:pt>
    <dgm:pt modelId="{F8034484-EA09-4C78-9830-50F338BC8ADD}" type="pres">
      <dgm:prSet presAssocID="{7958092D-0839-4D62-9D16-18DD7968641A}" presName="compNode" presStyleCnt="0"/>
      <dgm:spPr/>
    </dgm:pt>
    <dgm:pt modelId="{D7293FA4-6230-481A-BAD5-C36DBD2E2F55}" type="pres">
      <dgm:prSet presAssocID="{7958092D-0839-4D62-9D16-18DD7968641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6C2591B7-73A0-4164-9FF3-58656B7CBB7D}" type="pres">
      <dgm:prSet presAssocID="{7958092D-0839-4D62-9D16-18DD7968641A}" presName="spaceRect" presStyleCnt="0"/>
      <dgm:spPr/>
    </dgm:pt>
    <dgm:pt modelId="{C88B2273-FF5F-42FA-B129-6A710CF9234E}" type="pres">
      <dgm:prSet presAssocID="{7958092D-0839-4D62-9D16-18DD7968641A}" presName="textRect" presStyleLbl="revTx" presStyleIdx="1" presStyleCnt="5">
        <dgm:presLayoutVars>
          <dgm:chMax val="1"/>
          <dgm:chPref val="1"/>
        </dgm:presLayoutVars>
      </dgm:prSet>
      <dgm:spPr/>
    </dgm:pt>
    <dgm:pt modelId="{CEB31327-CA68-486C-853F-6ED40C35B0AD}" type="pres">
      <dgm:prSet presAssocID="{18FAA48C-7A04-425D-8857-AACA5CB83C79}" presName="sibTrans" presStyleCnt="0"/>
      <dgm:spPr/>
    </dgm:pt>
    <dgm:pt modelId="{6F7214F9-B8DD-4A5E-BDA1-CDE4E6AEC50B}" type="pres">
      <dgm:prSet presAssocID="{B7A3AF39-A52F-4585-952B-9773D8A2E13E}" presName="compNode" presStyleCnt="0"/>
      <dgm:spPr/>
    </dgm:pt>
    <dgm:pt modelId="{2356CBED-FA26-4E54-8276-495A7EA71E29}" type="pres">
      <dgm:prSet presAssocID="{B7A3AF39-A52F-4585-952B-9773D8A2E13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92288F1E-34CA-4639-8111-E4453DB4D743}" type="pres">
      <dgm:prSet presAssocID="{B7A3AF39-A52F-4585-952B-9773D8A2E13E}" presName="spaceRect" presStyleCnt="0"/>
      <dgm:spPr/>
    </dgm:pt>
    <dgm:pt modelId="{4D66E7AD-F44F-4CAC-AC75-9E240ADE18DC}" type="pres">
      <dgm:prSet presAssocID="{B7A3AF39-A52F-4585-952B-9773D8A2E13E}" presName="textRect" presStyleLbl="revTx" presStyleIdx="2" presStyleCnt="5">
        <dgm:presLayoutVars>
          <dgm:chMax val="1"/>
          <dgm:chPref val="1"/>
        </dgm:presLayoutVars>
      </dgm:prSet>
      <dgm:spPr/>
    </dgm:pt>
    <dgm:pt modelId="{8C73B83D-38F1-4CB1-AB65-E7A3DC03FEC9}" type="pres">
      <dgm:prSet presAssocID="{5AE3B870-3A57-410D-A691-9939D7B34B2F}" presName="sibTrans" presStyleCnt="0"/>
      <dgm:spPr/>
    </dgm:pt>
    <dgm:pt modelId="{BED65D11-27DC-4946-9FBA-8C2F49A96334}" type="pres">
      <dgm:prSet presAssocID="{19FEDABA-6AFE-4DBB-B609-38B963F8650C}" presName="compNode" presStyleCnt="0"/>
      <dgm:spPr/>
    </dgm:pt>
    <dgm:pt modelId="{3F194FAD-A7C5-4774-9C3E-3C7F1AC9342B}" type="pres">
      <dgm:prSet presAssocID="{19FEDABA-6AFE-4DBB-B609-38B963F8650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2F14F177-F94C-4380-B18B-98D538BE03D3}" type="pres">
      <dgm:prSet presAssocID="{19FEDABA-6AFE-4DBB-B609-38B963F8650C}" presName="spaceRect" presStyleCnt="0"/>
      <dgm:spPr/>
    </dgm:pt>
    <dgm:pt modelId="{689CC3CF-6261-4F74-843E-C5503BA479E9}" type="pres">
      <dgm:prSet presAssocID="{19FEDABA-6AFE-4DBB-B609-38B963F8650C}" presName="textRect" presStyleLbl="revTx" presStyleIdx="3" presStyleCnt="5">
        <dgm:presLayoutVars>
          <dgm:chMax val="1"/>
          <dgm:chPref val="1"/>
        </dgm:presLayoutVars>
      </dgm:prSet>
      <dgm:spPr/>
    </dgm:pt>
    <dgm:pt modelId="{FE0C084E-FAEE-48CA-81AB-18BBBFD1C9EA}" type="pres">
      <dgm:prSet presAssocID="{A33AB64A-0CD9-4AF3-BA7F-A46FE4C601FF}" presName="sibTrans" presStyleCnt="0"/>
      <dgm:spPr/>
    </dgm:pt>
    <dgm:pt modelId="{393545F5-5F16-4A46-862C-AB8153320C72}" type="pres">
      <dgm:prSet presAssocID="{FDF91D30-2350-4826-B76C-D8F1AF3FE265}" presName="compNode" presStyleCnt="0"/>
      <dgm:spPr/>
    </dgm:pt>
    <dgm:pt modelId="{040A9150-92D3-4686-BE84-07C5F84657E4}" type="pres">
      <dgm:prSet presAssocID="{FDF91D30-2350-4826-B76C-D8F1AF3FE26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sel"/>
        </a:ext>
      </dgm:extLst>
    </dgm:pt>
    <dgm:pt modelId="{3EBC3B0F-0AC4-48B7-879F-733C2152C5DB}" type="pres">
      <dgm:prSet presAssocID="{FDF91D30-2350-4826-B76C-D8F1AF3FE265}" presName="spaceRect" presStyleCnt="0"/>
      <dgm:spPr/>
    </dgm:pt>
    <dgm:pt modelId="{B9B5EE96-B540-4E90-8157-E3B1E703DD9E}" type="pres">
      <dgm:prSet presAssocID="{FDF91D30-2350-4826-B76C-D8F1AF3FE26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0CB6032-A37E-4004-AAE3-02F594573957}" type="presOf" srcId="{B7A3AF39-A52F-4585-952B-9773D8A2E13E}" destId="{4D66E7AD-F44F-4CAC-AC75-9E240ADE18DC}" srcOrd="0" destOrd="0" presId="urn:microsoft.com/office/officeart/2018/2/layout/IconLabelList"/>
    <dgm:cxn modelId="{7AE1767A-018A-4DEC-A7CD-2412B9857C9A}" srcId="{B9FCBD3D-24DF-4737-BC2C-3AAFB7583C2D}" destId="{E46D053F-69E0-4024-B5BF-69FEDE404E70}" srcOrd="0" destOrd="0" parTransId="{E5BADA8A-4AF0-4EBE-A7FF-78C651BF16D0}" sibTransId="{3AB70D19-758C-40F3-AC80-EB22D05EDE24}"/>
    <dgm:cxn modelId="{0B912F80-1EEF-4AEE-B6A9-FEFFB2F6B245}" type="presOf" srcId="{B9FCBD3D-24DF-4737-BC2C-3AAFB7583C2D}" destId="{69E83959-294A-4517-BB0F-DE8769686F75}" srcOrd="0" destOrd="0" presId="urn:microsoft.com/office/officeart/2018/2/layout/IconLabelList"/>
    <dgm:cxn modelId="{38CF8680-D93A-4E49-BFDA-E83E4EDD0B1D}" type="presOf" srcId="{E46D053F-69E0-4024-B5BF-69FEDE404E70}" destId="{34025DCF-AEA4-4095-8289-0CD7CA99AF66}" srcOrd="0" destOrd="0" presId="urn:microsoft.com/office/officeart/2018/2/layout/IconLabelList"/>
    <dgm:cxn modelId="{D6A71B85-3097-4E3F-A6F9-C2288E1E9CD4}" srcId="{B9FCBD3D-24DF-4737-BC2C-3AAFB7583C2D}" destId="{7958092D-0839-4D62-9D16-18DD7968641A}" srcOrd="1" destOrd="0" parTransId="{4F4EF352-C77B-49C0-A381-75583255EF1B}" sibTransId="{18FAA48C-7A04-425D-8857-AACA5CB83C79}"/>
    <dgm:cxn modelId="{C27BE08E-FF3A-4C02-AF35-47E1099ADB4D}" type="presOf" srcId="{FDF91D30-2350-4826-B76C-D8F1AF3FE265}" destId="{B9B5EE96-B540-4E90-8157-E3B1E703DD9E}" srcOrd="0" destOrd="0" presId="urn:microsoft.com/office/officeart/2018/2/layout/IconLabelList"/>
    <dgm:cxn modelId="{2E432C92-6FE6-43D5-BD02-19B40A4B1BD9}" type="presOf" srcId="{19FEDABA-6AFE-4DBB-B609-38B963F8650C}" destId="{689CC3CF-6261-4F74-843E-C5503BA479E9}" srcOrd="0" destOrd="0" presId="urn:microsoft.com/office/officeart/2018/2/layout/IconLabelList"/>
    <dgm:cxn modelId="{BA49A396-BFF1-45D3-9AD4-CF046A16CE25}" srcId="{B9FCBD3D-24DF-4737-BC2C-3AAFB7583C2D}" destId="{FDF91D30-2350-4826-B76C-D8F1AF3FE265}" srcOrd="4" destOrd="0" parTransId="{4CB873EB-0B9D-42D0-97B3-67221AAAFB0D}" sibTransId="{557233BA-3799-4413-8B44-64671D484C68}"/>
    <dgm:cxn modelId="{22792997-53AD-455C-9D9F-1F6B50EB7D19}" srcId="{B9FCBD3D-24DF-4737-BC2C-3AAFB7583C2D}" destId="{19FEDABA-6AFE-4DBB-B609-38B963F8650C}" srcOrd="3" destOrd="0" parTransId="{33CB0519-867E-44F2-B648-49F246D795CE}" sibTransId="{A33AB64A-0CD9-4AF3-BA7F-A46FE4C601FF}"/>
    <dgm:cxn modelId="{7D9508A0-4B5E-47C6-80EB-B5E0F06EAAC0}" type="presOf" srcId="{7958092D-0839-4D62-9D16-18DD7968641A}" destId="{C88B2273-FF5F-42FA-B129-6A710CF9234E}" srcOrd="0" destOrd="0" presId="urn:microsoft.com/office/officeart/2018/2/layout/IconLabelList"/>
    <dgm:cxn modelId="{CC384EEC-AC5C-49BA-A8B1-65B7264F1FAF}" srcId="{B9FCBD3D-24DF-4737-BC2C-3AAFB7583C2D}" destId="{B7A3AF39-A52F-4585-952B-9773D8A2E13E}" srcOrd="2" destOrd="0" parTransId="{B15AEA4B-80A8-44B1-A88F-0069CC821E0B}" sibTransId="{5AE3B870-3A57-410D-A691-9939D7B34B2F}"/>
    <dgm:cxn modelId="{D6C69196-C075-4425-9FA4-50AF3539DB54}" type="presParOf" srcId="{69E83959-294A-4517-BB0F-DE8769686F75}" destId="{558ECCD2-9A72-4AF3-AA02-A43757ED5876}" srcOrd="0" destOrd="0" presId="urn:microsoft.com/office/officeart/2018/2/layout/IconLabelList"/>
    <dgm:cxn modelId="{71CE85DB-6005-47C9-ADAC-61307A289CE4}" type="presParOf" srcId="{558ECCD2-9A72-4AF3-AA02-A43757ED5876}" destId="{1878156E-DC97-4B4A-BDB8-B00453DF9F14}" srcOrd="0" destOrd="0" presId="urn:microsoft.com/office/officeart/2018/2/layout/IconLabelList"/>
    <dgm:cxn modelId="{16BD9ED4-950B-44FE-8574-080DA18A8F65}" type="presParOf" srcId="{558ECCD2-9A72-4AF3-AA02-A43757ED5876}" destId="{BA0C136A-E6EA-47EF-8482-F7E6CA5565A4}" srcOrd="1" destOrd="0" presId="urn:microsoft.com/office/officeart/2018/2/layout/IconLabelList"/>
    <dgm:cxn modelId="{5D70A86D-585A-4870-AC29-13BADEB486C4}" type="presParOf" srcId="{558ECCD2-9A72-4AF3-AA02-A43757ED5876}" destId="{34025DCF-AEA4-4095-8289-0CD7CA99AF66}" srcOrd="2" destOrd="0" presId="urn:microsoft.com/office/officeart/2018/2/layout/IconLabelList"/>
    <dgm:cxn modelId="{8E4852D3-FF06-4011-8DCC-8DE9EBC61471}" type="presParOf" srcId="{69E83959-294A-4517-BB0F-DE8769686F75}" destId="{F9D95CA5-1B1B-4379-A4BC-396BAA3D1863}" srcOrd="1" destOrd="0" presId="urn:microsoft.com/office/officeart/2018/2/layout/IconLabelList"/>
    <dgm:cxn modelId="{E6978931-EA80-4936-93A3-43A80D650CD4}" type="presParOf" srcId="{69E83959-294A-4517-BB0F-DE8769686F75}" destId="{F8034484-EA09-4C78-9830-50F338BC8ADD}" srcOrd="2" destOrd="0" presId="urn:microsoft.com/office/officeart/2018/2/layout/IconLabelList"/>
    <dgm:cxn modelId="{EF23F2C7-CEEA-4944-9209-1A7C2DBDB320}" type="presParOf" srcId="{F8034484-EA09-4C78-9830-50F338BC8ADD}" destId="{D7293FA4-6230-481A-BAD5-C36DBD2E2F55}" srcOrd="0" destOrd="0" presId="urn:microsoft.com/office/officeart/2018/2/layout/IconLabelList"/>
    <dgm:cxn modelId="{DE1C5ABD-7B93-4999-9183-50FD0A3C28F3}" type="presParOf" srcId="{F8034484-EA09-4C78-9830-50F338BC8ADD}" destId="{6C2591B7-73A0-4164-9FF3-58656B7CBB7D}" srcOrd="1" destOrd="0" presId="urn:microsoft.com/office/officeart/2018/2/layout/IconLabelList"/>
    <dgm:cxn modelId="{BB65713D-E974-4062-B964-F2CF2655999D}" type="presParOf" srcId="{F8034484-EA09-4C78-9830-50F338BC8ADD}" destId="{C88B2273-FF5F-42FA-B129-6A710CF9234E}" srcOrd="2" destOrd="0" presId="urn:microsoft.com/office/officeart/2018/2/layout/IconLabelList"/>
    <dgm:cxn modelId="{7E3DCEAA-FF58-4CD6-BDA8-61C074A33860}" type="presParOf" srcId="{69E83959-294A-4517-BB0F-DE8769686F75}" destId="{CEB31327-CA68-486C-853F-6ED40C35B0AD}" srcOrd="3" destOrd="0" presId="urn:microsoft.com/office/officeart/2018/2/layout/IconLabelList"/>
    <dgm:cxn modelId="{6927AF48-08C0-4229-8929-3AAA38A80EB6}" type="presParOf" srcId="{69E83959-294A-4517-BB0F-DE8769686F75}" destId="{6F7214F9-B8DD-4A5E-BDA1-CDE4E6AEC50B}" srcOrd="4" destOrd="0" presId="urn:microsoft.com/office/officeart/2018/2/layout/IconLabelList"/>
    <dgm:cxn modelId="{633EED34-5140-40E5-8F7A-2C79958FED03}" type="presParOf" srcId="{6F7214F9-B8DD-4A5E-BDA1-CDE4E6AEC50B}" destId="{2356CBED-FA26-4E54-8276-495A7EA71E29}" srcOrd="0" destOrd="0" presId="urn:microsoft.com/office/officeart/2018/2/layout/IconLabelList"/>
    <dgm:cxn modelId="{95DA7CDB-4F81-4A91-B714-CAFE5D62F943}" type="presParOf" srcId="{6F7214F9-B8DD-4A5E-BDA1-CDE4E6AEC50B}" destId="{92288F1E-34CA-4639-8111-E4453DB4D743}" srcOrd="1" destOrd="0" presId="urn:microsoft.com/office/officeart/2018/2/layout/IconLabelList"/>
    <dgm:cxn modelId="{ACBEE7F6-2C46-4126-A876-A02B94955FF4}" type="presParOf" srcId="{6F7214F9-B8DD-4A5E-BDA1-CDE4E6AEC50B}" destId="{4D66E7AD-F44F-4CAC-AC75-9E240ADE18DC}" srcOrd="2" destOrd="0" presId="urn:microsoft.com/office/officeart/2018/2/layout/IconLabelList"/>
    <dgm:cxn modelId="{422B85BE-04A4-4D9E-8919-D292334E5EA7}" type="presParOf" srcId="{69E83959-294A-4517-BB0F-DE8769686F75}" destId="{8C73B83D-38F1-4CB1-AB65-E7A3DC03FEC9}" srcOrd="5" destOrd="0" presId="urn:microsoft.com/office/officeart/2018/2/layout/IconLabelList"/>
    <dgm:cxn modelId="{E2994EF2-BAB5-42BB-91E1-7F2E8448C885}" type="presParOf" srcId="{69E83959-294A-4517-BB0F-DE8769686F75}" destId="{BED65D11-27DC-4946-9FBA-8C2F49A96334}" srcOrd="6" destOrd="0" presId="urn:microsoft.com/office/officeart/2018/2/layout/IconLabelList"/>
    <dgm:cxn modelId="{15CA4D35-5D2E-4732-A811-0D16A6E672F0}" type="presParOf" srcId="{BED65D11-27DC-4946-9FBA-8C2F49A96334}" destId="{3F194FAD-A7C5-4774-9C3E-3C7F1AC9342B}" srcOrd="0" destOrd="0" presId="urn:microsoft.com/office/officeart/2018/2/layout/IconLabelList"/>
    <dgm:cxn modelId="{B2627D24-FA2F-49B6-B1BC-CDD931A332D0}" type="presParOf" srcId="{BED65D11-27DC-4946-9FBA-8C2F49A96334}" destId="{2F14F177-F94C-4380-B18B-98D538BE03D3}" srcOrd="1" destOrd="0" presId="urn:microsoft.com/office/officeart/2018/2/layout/IconLabelList"/>
    <dgm:cxn modelId="{59F49478-18E8-4379-A809-56BF49D0DDDB}" type="presParOf" srcId="{BED65D11-27DC-4946-9FBA-8C2F49A96334}" destId="{689CC3CF-6261-4F74-843E-C5503BA479E9}" srcOrd="2" destOrd="0" presId="urn:microsoft.com/office/officeart/2018/2/layout/IconLabelList"/>
    <dgm:cxn modelId="{345605E6-A184-4AFD-9B7B-6F61E7F2D267}" type="presParOf" srcId="{69E83959-294A-4517-BB0F-DE8769686F75}" destId="{FE0C084E-FAEE-48CA-81AB-18BBBFD1C9EA}" srcOrd="7" destOrd="0" presId="urn:microsoft.com/office/officeart/2018/2/layout/IconLabelList"/>
    <dgm:cxn modelId="{1B1FBB0B-510B-4761-8612-C05F0B9C44AF}" type="presParOf" srcId="{69E83959-294A-4517-BB0F-DE8769686F75}" destId="{393545F5-5F16-4A46-862C-AB8153320C72}" srcOrd="8" destOrd="0" presId="urn:microsoft.com/office/officeart/2018/2/layout/IconLabelList"/>
    <dgm:cxn modelId="{8C141EC3-3C8A-403A-8610-3E5E5E8CD89D}" type="presParOf" srcId="{393545F5-5F16-4A46-862C-AB8153320C72}" destId="{040A9150-92D3-4686-BE84-07C5F84657E4}" srcOrd="0" destOrd="0" presId="urn:microsoft.com/office/officeart/2018/2/layout/IconLabelList"/>
    <dgm:cxn modelId="{4171A152-3D2D-460D-A3E7-19421BC05FEE}" type="presParOf" srcId="{393545F5-5F16-4A46-862C-AB8153320C72}" destId="{3EBC3B0F-0AC4-48B7-879F-733C2152C5DB}" srcOrd="1" destOrd="0" presId="urn:microsoft.com/office/officeart/2018/2/layout/IconLabelList"/>
    <dgm:cxn modelId="{83EC6689-86EB-4DD6-9A30-B8F57269145C}" type="presParOf" srcId="{393545F5-5F16-4A46-862C-AB8153320C72}" destId="{B9B5EE96-B540-4E90-8157-E3B1E703DD9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BD9A14-F541-4D6F-B55A-D44CD14EE354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D15F706-3C8D-4C79-A6D6-B67D66431ADD}">
      <dgm:prSet/>
      <dgm:spPr/>
      <dgm:t>
        <a:bodyPr/>
        <a:lstStyle/>
        <a:p>
          <a:pPr rtl="0"/>
          <a:r>
            <a:rPr lang="en-US" dirty="0"/>
            <a:t>- </a:t>
          </a:r>
          <a:r>
            <a:rPr lang="en-US" dirty="0">
              <a:latin typeface="Calibri Light" panose="020F0302020204030204"/>
            </a:rPr>
            <a:t>Continue and conclude background research and reading</a:t>
          </a:r>
          <a:endParaRPr lang="en-US" dirty="0"/>
        </a:p>
      </dgm:t>
    </dgm:pt>
    <dgm:pt modelId="{391ADA0E-C4C8-46E9-87C5-CD4C020F27CD}" type="parTrans" cxnId="{5C368535-869B-45B8-8F71-5037ED8DE9F4}">
      <dgm:prSet/>
      <dgm:spPr/>
      <dgm:t>
        <a:bodyPr/>
        <a:lstStyle/>
        <a:p>
          <a:endParaRPr lang="en-US"/>
        </a:p>
      </dgm:t>
    </dgm:pt>
    <dgm:pt modelId="{53A7A25E-F5F8-4448-84D8-EA7A7EF9755F}" type="sibTrans" cxnId="{5C368535-869B-45B8-8F71-5037ED8DE9F4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C502D6CE-C952-4945-936D-0AD2D636346F}">
      <dgm:prSet/>
      <dgm:spPr/>
      <dgm:t>
        <a:bodyPr/>
        <a:lstStyle/>
        <a:p>
          <a:pPr rtl="0"/>
          <a:r>
            <a:rPr lang="en-US" dirty="0"/>
            <a:t>- Manage the project </a:t>
          </a:r>
          <a:r>
            <a:rPr lang="en-US" dirty="0">
              <a:latin typeface="Calibri Light" panose="020F0302020204030204"/>
            </a:rPr>
            <a:t>appropriately through</a:t>
          </a:r>
          <a:r>
            <a:rPr lang="en-US" dirty="0"/>
            <a:t> planning software</a:t>
          </a:r>
        </a:p>
      </dgm:t>
    </dgm:pt>
    <dgm:pt modelId="{EF70AC60-3DFE-48C2-AC80-EF5A17A027F4}" type="parTrans" cxnId="{A91B80AE-F984-41FC-A342-199D1A278E41}">
      <dgm:prSet/>
      <dgm:spPr/>
      <dgm:t>
        <a:bodyPr/>
        <a:lstStyle/>
        <a:p>
          <a:endParaRPr lang="en-US"/>
        </a:p>
      </dgm:t>
    </dgm:pt>
    <dgm:pt modelId="{20901D7D-FC59-43F6-838D-C79299EC89E8}" type="sibTrans" cxnId="{A91B80AE-F984-41FC-A342-199D1A278E41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E58F0373-0A18-4D0C-9059-A793C6D47AB1}">
      <dgm:prSet/>
      <dgm:spPr/>
      <dgm:t>
        <a:bodyPr/>
        <a:lstStyle/>
        <a:p>
          <a:pPr rtl="0"/>
          <a:r>
            <a:rPr lang="en-US" dirty="0"/>
            <a:t>- Research further class design </a:t>
          </a:r>
          <a:r>
            <a:rPr lang="en-US" dirty="0">
              <a:latin typeface="Calibri Light" panose="020F0302020204030204"/>
            </a:rPr>
            <a:t>for desired functions</a:t>
          </a:r>
          <a:endParaRPr lang="en-US" dirty="0"/>
        </a:p>
      </dgm:t>
    </dgm:pt>
    <dgm:pt modelId="{BB17DA43-3D12-4DE1-BA68-891EB13E8532}" type="parTrans" cxnId="{112418DF-4C2F-45A4-A9CF-D32C265CE0E7}">
      <dgm:prSet/>
      <dgm:spPr/>
      <dgm:t>
        <a:bodyPr/>
        <a:lstStyle/>
        <a:p>
          <a:endParaRPr lang="en-US"/>
        </a:p>
      </dgm:t>
    </dgm:pt>
    <dgm:pt modelId="{D3C7C152-F117-4628-A121-83BFAC218701}" type="sibTrans" cxnId="{112418DF-4C2F-45A4-A9CF-D32C265CE0E7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171C87D8-CE13-4E60-9F81-5419D50E9194}">
      <dgm:prSet/>
      <dgm:spPr/>
      <dgm:t>
        <a:bodyPr/>
        <a:lstStyle/>
        <a:p>
          <a:r>
            <a:rPr lang="en-US" dirty="0"/>
            <a:t>- </a:t>
          </a:r>
          <a:r>
            <a:rPr lang="en-US" dirty="0">
              <a:latin typeface="Calibri Light" panose="020F0302020204030204"/>
            </a:rPr>
            <a:t>Follow</a:t>
          </a:r>
          <a:r>
            <a:rPr lang="en-US" dirty="0"/>
            <a:t> time-scale on when do achieve each issue </a:t>
          </a:r>
        </a:p>
      </dgm:t>
    </dgm:pt>
    <dgm:pt modelId="{DB0CD4DC-A312-46FF-88C8-B83E82266C69}" type="parTrans" cxnId="{65FD0206-5CC8-40AD-9BE4-D73E98E17C3C}">
      <dgm:prSet/>
      <dgm:spPr/>
      <dgm:t>
        <a:bodyPr/>
        <a:lstStyle/>
        <a:p>
          <a:endParaRPr lang="en-US"/>
        </a:p>
      </dgm:t>
    </dgm:pt>
    <dgm:pt modelId="{77F02B16-17CD-4E5C-91E3-45334ECCD110}" type="sibTrans" cxnId="{65FD0206-5CC8-40AD-9BE4-D73E98E17C3C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6F849602-DA8B-4B7A-9159-8FCE2A9CB5BD}" type="pres">
      <dgm:prSet presAssocID="{40BD9A14-F541-4D6F-B55A-D44CD14EE354}" presName="Name0" presStyleCnt="0">
        <dgm:presLayoutVars>
          <dgm:animLvl val="lvl"/>
          <dgm:resizeHandles val="exact"/>
        </dgm:presLayoutVars>
      </dgm:prSet>
      <dgm:spPr/>
    </dgm:pt>
    <dgm:pt modelId="{160A0E9D-A57D-4458-8391-E70DB3B7AD32}" type="pres">
      <dgm:prSet presAssocID="{5D15F706-3C8D-4C79-A6D6-B67D66431ADD}" presName="compositeNode" presStyleCnt="0">
        <dgm:presLayoutVars>
          <dgm:bulletEnabled val="1"/>
        </dgm:presLayoutVars>
      </dgm:prSet>
      <dgm:spPr/>
    </dgm:pt>
    <dgm:pt modelId="{8D5A6683-967A-4DBD-A0FC-C1D9144B9ED3}" type="pres">
      <dgm:prSet presAssocID="{5D15F706-3C8D-4C79-A6D6-B67D66431ADD}" presName="bgRect" presStyleLbl="alignNode1" presStyleIdx="0" presStyleCnt="4"/>
      <dgm:spPr/>
    </dgm:pt>
    <dgm:pt modelId="{3DEE06A6-04F0-4C65-92EC-C406AB3A8B94}" type="pres">
      <dgm:prSet presAssocID="{53A7A25E-F5F8-4448-84D8-EA7A7EF9755F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21BACF52-EA54-4866-95BC-B0A7A7BD3822}" type="pres">
      <dgm:prSet presAssocID="{5D15F706-3C8D-4C79-A6D6-B67D66431ADD}" presName="nodeRect" presStyleLbl="alignNode1" presStyleIdx="0" presStyleCnt="4">
        <dgm:presLayoutVars>
          <dgm:bulletEnabled val="1"/>
        </dgm:presLayoutVars>
      </dgm:prSet>
      <dgm:spPr/>
    </dgm:pt>
    <dgm:pt modelId="{8BBED9BF-89E9-4517-8F2C-2A768F04B0F0}" type="pres">
      <dgm:prSet presAssocID="{53A7A25E-F5F8-4448-84D8-EA7A7EF9755F}" presName="sibTrans" presStyleCnt="0"/>
      <dgm:spPr/>
    </dgm:pt>
    <dgm:pt modelId="{68C741FF-7997-4F08-8300-E0390E09D044}" type="pres">
      <dgm:prSet presAssocID="{C502D6CE-C952-4945-936D-0AD2D636346F}" presName="compositeNode" presStyleCnt="0">
        <dgm:presLayoutVars>
          <dgm:bulletEnabled val="1"/>
        </dgm:presLayoutVars>
      </dgm:prSet>
      <dgm:spPr/>
    </dgm:pt>
    <dgm:pt modelId="{C221ECC9-F688-4485-97CA-85DB70068456}" type="pres">
      <dgm:prSet presAssocID="{C502D6CE-C952-4945-936D-0AD2D636346F}" presName="bgRect" presStyleLbl="alignNode1" presStyleIdx="1" presStyleCnt="4"/>
      <dgm:spPr/>
    </dgm:pt>
    <dgm:pt modelId="{007674B2-659D-4F41-BAC8-AC9FF1282B74}" type="pres">
      <dgm:prSet presAssocID="{20901D7D-FC59-43F6-838D-C79299EC89E8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562EAED0-DE48-4CE1-98BB-B48294DACB06}" type="pres">
      <dgm:prSet presAssocID="{C502D6CE-C952-4945-936D-0AD2D636346F}" presName="nodeRect" presStyleLbl="alignNode1" presStyleIdx="1" presStyleCnt="4">
        <dgm:presLayoutVars>
          <dgm:bulletEnabled val="1"/>
        </dgm:presLayoutVars>
      </dgm:prSet>
      <dgm:spPr/>
    </dgm:pt>
    <dgm:pt modelId="{67C13AD6-7EB7-4687-A7A1-E3AC0E2C385F}" type="pres">
      <dgm:prSet presAssocID="{20901D7D-FC59-43F6-838D-C79299EC89E8}" presName="sibTrans" presStyleCnt="0"/>
      <dgm:spPr/>
    </dgm:pt>
    <dgm:pt modelId="{A5F1132B-9B60-4CC8-AB96-31C7EBA10FD7}" type="pres">
      <dgm:prSet presAssocID="{E58F0373-0A18-4D0C-9059-A793C6D47AB1}" presName="compositeNode" presStyleCnt="0">
        <dgm:presLayoutVars>
          <dgm:bulletEnabled val="1"/>
        </dgm:presLayoutVars>
      </dgm:prSet>
      <dgm:spPr/>
    </dgm:pt>
    <dgm:pt modelId="{5191CFE5-905B-4DF6-A079-4C87DF85534A}" type="pres">
      <dgm:prSet presAssocID="{E58F0373-0A18-4D0C-9059-A793C6D47AB1}" presName="bgRect" presStyleLbl="alignNode1" presStyleIdx="2" presStyleCnt="4"/>
      <dgm:spPr/>
    </dgm:pt>
    <dgm:pt modelId="{E6163231-4C0B-4CE1-AF5F-48C3A79EED9F}" type="pres">
      <dgm:prSet presAssocID="{D3C7C152-F117-4628-A121-83BFAC218701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61126AD9-FC08-4FEE-A896-6E740BDB1FD3}" type="pres">
      <dgm:prSet presAssocID="{E58F0373-0A18-4D0C-9059-A793C6D47AB1}" presName="nodeRect" presStyleLbl="alignNode1" presStyleIdx="2" presStyleCnt="4">
        <dgm:presLayoutVars>
          <dgm:bulletEnabled val="1"/>
        </dgm:presLayoutVars>
      </dgm:prSet>
      <dgm:spPr/>
    </dgm:pt>
    <dgm:pt modelId="{B10FEA77-9F96-49A9-8C37-51307C331AAD}" type="pres">
      <dgm:prSet presAssocID="{D3C7C152-F117-4628-A121-83BFAC218701}" presName="sibTrans" presStyleCnt="0"/>
      <dgm:spPr/>
    </dgm:pt>
    <dgm:pt modelId="{B7AC3C93-925F-4A10-ACF3-3A8C445AB261}" type="pres">
      <dgm:prSet presAssocID="{171C87D8-CE13-4E60-9F81-5419D50E9194}" presName="compositeNode" presStyleCnt="0">
        <dgm:presLayoutVars>
          <dgm:bulletEnabled val="1"/>
        </dgm:presLayoutVars>
      </dgm:prSet>
      <dgm:spPr/>
    </dgm:pt>
    <dgm:pt modelId="{4845D200-7300-4045-878A-4A7F3247ED22}" type="pres">
      <dgm:prSet presAssocID="{171C87D8-CE13-4E60-9F81-5419D50E9194}" presName="bgRect" presStyleLbl="alignNode1" presStyleIdx="3" presStyleCnt="4"/>
      <dgm:spPr/>
    </dgm:pt>
    <dgm:pt modelId="{716238A9-DF52-45B3-AF00-0DEAF690B0D0}" type="pres">
      <dgm:prSet presAssocID="{77F02B16-17CD-4E5C-91E3-45334ECCD110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ED03A446-02A5-4706-B374-26A4A6C484F0}" type="pres">
      <dgm:prSet presAssocID="{171C87D8-CE13-4E60-9F81-5419D50E9194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65FD0206-5CC8-40AD-9BE4-D73E98E17C3C}" srcId="{40BD9A14-F541-4D6F-B55A-D44CD14EE354}" destId="{171C87D8-CE13-4E60-9F81-5419D50E9194}" srcOrd="3" destOrd="0" parTransId="{DB0CD4DC-A312-46FF-88C8-B83E82266C69}" sibTransId="{77F02B16-17CD-4E5C-91E3-45334ECCD110}"/>
    <dgm:cxn modelId="{4D7FED0B-E06A-470B-B677-3E9B7244D6C2}" type="presOf" srcId="{20901D7D-FC59-43F6-838D-C79299EC89E8}" destId="{007674B2-659D-4F41-BAC8-AC9FF1282B74}" srcOrd="0" destOrd="0" presId="urn:microsoft.com/office/officeart/2016/7/layout/LinearBlockProcessNumbered"/>
    <dgm:cxn modelId="{2D956020-0E35-449E-91E2-C42EE4FC77E1}" type="presOf" srcId="{5D15F706-3C8D-4C79-A6D6-B67D66431ADD}" destId="{21BACF52-EA54-4866-95BC-B0A7A7BD3822}" srcOrd="1" destOrd="0" presId="urn:microsoft.com/office/officeart/2016/7/layout/LinearBlockProcessNumbered"/>
    <dgm:cxn modelId="{62AD5327-7FD6-455D-888A-C7A73F2509AE}" type="presOf" srcId="{D3C7C152-F117-4628-A121-83BFAC218701}" destId="{E6163231-4C0B-4CE1-AF5F-48C3A79EED9F}" srcOrd="0" destOrd="0" presId="urn:microsoft.com/office/officeart/2016/7/layout/LinearBlockProcessNumbered"/>
    <dgm:cxn modelId="{5C368535-869B-45B8-8F71-5037ED8DE9F4}" srcId="{40BD9A14-F541-4D6F-B55A-D44CD14EE354}" destId="{5D15F706-3C8D-4C79-A6D6-B67D66431ADD}" srcOrd="0" destOrd="0" parTransId="{391ADA0E-C4C8-46E9-87C5-CD4C020F27CD}" sibTransId="{53A7A25E-F5F8-4448-84D8-EA7A7EF9755F}"/>
    <dgm:cxn modelId="{6496AC42-779F-4AB4-8085-7810CEB742AE}" type="presOf" srcId="{5D15F706-3C8D-4C79-A6D6-B67D66431ADD}" destId="{8D5A6683-967A-4DBD-A0FC-C1D9144B9ED3}" srcOrd="0" destOrd="0" presId="urn:microsoft.com/office/officeart/2016/7/layout/LinearBlockProcessNumbered"/>
    <dgm:cxn modelId="{54ED9964-8573-4019-8FFF-C6ED432E86DE}" type="presOf" srcId="{171C87D8-CE13-4E60-9F81-5419D50E9194}" destId="{4845D200-7300-4045-878A-4A7F3247ED22}" srcOrd="0" destOrd="0" presId="urn:microsoft.com/office/officeart/2016/7/layout/LinearBlockProcessNumbered"/>
    <dgm:cxn modelId="{30DE776F-0C54-4F47-AAF7-94E5E3C2F8A2}" type="presOf" srcId="{C502D6CE-C952-4945-936D-0AD2D636346F}" destId="{562EAED0-DE48-4CE1-98BB-B48294DACB06}" srcOrd="1" destOrd="0" presId="urn:microsoft.com/office/officeart/2016/7/layout/LinearBlockProcessNumbered"/>
    <dgm:cxn modelId="{084E9375-C476-4505-90FA-128CA1662478}" type="presOf" srcId="{E58F0373-0A18-4D0C-9059-A793C6D47AB1}" destId="{61126AD9-FC08-4FEE-A896-6E740BDB1FD3}" srcOrd="1" destOrd="0" presId="urn:microsoft.com/office/officeart/2016/7/layout/LinearBlockProcessNumbered"/>
    <dgm:cxn modelId="{19932185-F7EF-4883-83F9-A7191B674464}" type="presOf" srcId="{77F02B16-17CD-4E5C-91E3-45334ECCD110}" destId="{716238A9-DF52-45B3-AF00-0DEAF690B0D0}" srcOrd="0" destOrd="0" presId="urn:microsoft.com/office/officeart/2016/7/layout/LinearBlockProcessNumbered"/>
    <dgm:cxn modelId="{7A1F0087-7F1B-4981-82F4-87DF7436F012}" type="presOf" srcId="{53A7A25E-F5F8-4448-84D8-EA7A7EF9755F}" destId="{3DEE06A6-04F0-4C65-92EC-C406AB3A8B94}" srcOrd="0" destOrd="0" presId="urn:microsoft.com/office/officeart/2016/7/layout/LinearBlockProcessNumbered"/>
    <dgm:cxn modelId="{927E1B92-CACB-4E27-8CD2-B198E95ADAB4}" type="presOf" srcId="{E58F0373-0A18-4D0C-9059-A793C6D47AB1}" destId="{5191CFE5-905B-4DF6-A079-4C87DF85534A}" srcOrd="0" destOrd="0" presId="urn:microsoft.com/office/officeart/2016/7/layout/LinearBlockProcessNumbered"/>
    <dgm:cxn modelId="{02B61595-ABF4-4CFA-80E7-F23B240D249F}" type="presOf" srcId="{C502D6CE-C952-4945-936D-0AD2D636346F}" destId="{C221ECC9-F688-4485-97CA-85DB70068456}" srcOrd="0" destOrd="0" presId="urn:microsoft.com/office/officeart/2016/7/layout/LinearBlockProcessNumbered"/>
    <dgm:cxn modelId="{A91B80AE-F984-41FC-A342-199D1A278E41}" srcId="{40BD9A14-F541-4D6F-B55A-D44CD14EE354}" destId="{C502D6CE-C952-4945-936D-0AD2D636346F}" srcOrd="1" destOrd="0" parTransId="{EF70AC60-3DFE-48C2-AC80-EF5A17A027F4}" sibTransId="{20901D7D-FC59-43F6-838D-C79299EC89E8}"/>
    <dgm:cxn modelId="{775730C8-CA7E-476B-8B80-E35B35678AC1}" type="presOf" srcId="{40BD9A14-F541-4D6F-B55A-D44CD14EE354}" destId="{6F849602-DA8B-4B7A-9159-8FCE2A9CB5BD}" srcOrd="0" destOrd="0" presId="urn:microsoft.com/office/officeart/2016/7/layout/LinearBlockProcessNumbered"/>
    <dgm:cxn modelId="{112418DF-4C2F-45A4-A9CF-D32C265CE0E7}" srcId="{40BD9A14-F541-4D6F-B55A-D44CD14EE354}" destId="{E58F0373-0A18-4D0C-9059-A793C6D47AB1}" srcOrd="2" destOrd="0" parTransId="{BB17DA43-3D12-4DE1-BA68-891EB13E8532}" sibTransId="{D3C7C152-F117-4628-A121-83BFAC218701}"/>
    <dgm:cxn modelId="{43BD99F2-F619-4879-858C-D5F0B5D34842}" type="presOf" srcId="{171C87D8-CE13-4E60-9F81-5419D50E9194}" destId="{ED03A446-02A5-4706-B374-26A4A6C484F0}" srcOrd="1" destOrd="0" presId="urn:microsoft.com/office/officeart/2016/7/layout/LinearBlockProcessNumbered"/>
    <dgm:cxn modelId="{7544E16D-D537-4FE9-A98A-1FB245778B52}" type="presParOf" srcId="{6F849602-DA8B-4B7A-9159-8FCE2A9CB5BD}" destId="{160A0E9D-A57D-4458-8391-E70DB3B7AD32}" srcOrd="0" destOrd="0" presId="urn:microsoft.com/office/officeart/2016/7/layout/LinearBlockProcessNumbered"/>
    <dgm:cxn modelId="{E9AC742D-85BA-4270-A279-FE009BB292EC}" type="presParOf" srcId="{160A0E9D-A57D-4458-8391-E70DB3B7AD32}" destId="{8D5A6683-967A-4DBD-A0FC-C1D9144B9ED3}" srcOrd="0" destOrd="0" presId="urn:microsoft.com/office/officeart/2016/7/layout/LinearBlockProcessNumbered"/>
    <dgm:cxn modelId="{B3D78BE4-52F4-42FB-939D-37D74D9BD3FA}" type="presParOf" srcId="{160A0E9D-A57D-4458-8391-E70DB3B7AD32}" destId="{3DEE06A6-04F0-4C65-92EC-C406AB3A8B94}" srcOrd="1" destOrd="0" presId="urn:microsoft.com/office/officeart/2016/7/layout/LinearBlockProcessNumbered"/>
    <dgm:cxn modelId="{C008E96B-780D-4931-B1C1-83F4D5678D79}" type="presParOf" srcId="{160A0E9D-A57D-4458-8391-E70DB3B7AD32}" destId="{21BACF52-EA54-4866-95BC-B0A7A7BD3822}" srcOrd="2" destOrd="0" presId="urn:microsoft.com/office/officeart/2016/7/layout/LinearBlockProcessNumbered"/>
    <dgm:cxn modelId="{330CB555-C28C-468D-8C06-6A8BECC0D2D8}" type="presParOf" srcId="{6F849602-DA8B-4B7A-9159-8FCE2A9CB5BD}" destId="{8BBED9BF-89E9-4517-8F2C-2A768F04B0F0}" srcOrd="1" destOrd="0" presId="urn:microsoft.com/office/officeart/2016/7/layout/LinearBlockProcessNumbered"/>
    <dgm:cxn modelId="{FF50680E-1622-4A12-81DF-A9FF48D8C154}" type="presParOf" srcId="{6F849602-DA8B-4B7A-9159-8FCE2A9CB5BD}" destId="{68C741FF-7997-4F08-8300-E0390E09D044}" srcOrd="2" destOrd="0" presId="urn:microsoft.com/office/officeart/2016/7/layout/LinearBlockProcessNumbered"/>
    <dgm:cxn modelId="{086DE393-5C10-4D8D-A0EE-2CF997B0AF03}" type="presParOf" srcId="{68C741FF-7997-4F08-8300-E0390E09D044}" destId="{C221ECC9-F688-4485-97CA-85DB70068456}" srcOrd="0" destOrd="0" presId="urn:microsoft.com/office/officeart/2016/7/layout/LinearBlockProcessNumbered"/>
    <dgm:cxn modelId="{F2217F59-81D4-43C8-BE90-E71D118F4023}" type="presParOf" srcId="{68C741FF-7997-4F08-8300-E0390E09D044}" destId="{007674B2-659D-4F41-BAC8-AC9FF1282B74}" srcOrd="1" destOrd="0" presId="urn:microsoft.com/office/officeart/2016/7/layout/LinearBlockProcessNumbered"/>
    <dgm:cxn modelId="{D74C0470-D7FF-4E3A-9FA5-409127E2849E}" type="presParOf" srcId="{68C741FF-7997-4F08-8300-E0390E09D044}" destId="{562EAED0-DE48-4CE1-98BB-B48294DACB06}" srcOrd="2" destOrd="0" presId="urn:microsoft.com/office/officeart/2016/7/layout/LinearBlockProcessNumbered"/>
    <dgm:cxn modelId="{4C247CD7-129B-41C4-8FED-90179BA76965}" type="presParOf" srcId="{6F849602-DA8B-4B7A-9159-8FCE2A9CB5BD}" destId="{67C13AD6-7EB7-4687-A7A1-E3AC0E2C385F}" srcOrd="3" destOrd="0" presId="urn:microsoft.com/office/officeart/2016/7/layout/LinearBlockProcessNumbered"/>
    <dgm:cxn modelId="{BE82B717-A1D7-4D92-9E2E-2BF7D525E4D3}" type="presParOf" srcId="{6F849602-DA8B-4B7A-9159-8FCE2A9CB5BD}" destId="{A5F1132B-9B60-4CC8-AB96-31C7EBA10FD7}" srcOrd="4" destOrd="0" presId="urn:microsoft.com/office/officeart/2016/7/layout/LinearBlockProcessNumbered"/>
    <dgm:cxn modelId="{17D5A3BA-14F1-482E-A7C5-8925D8EA778A}" type="presParOf" srcId="{A5F1132B-9B60-4CC8-AB96-31C7EBA10FD7}" destId="{5191CFE5-905B-4DF6-A079-4C87DF85534A}" srcOrd="0" destOrd="0" presId="urn:microsoft.com/office/officeart/2016/7/layout/LinearBlockProcessNumbered"/>
    <dgm:cxn modelId="{47574DCD-3E59-4BA5-B117-260E8E84CFB6}" type="presParOf" srcId="{A5F1132B-9B60-4CC8-AB96-31C7EBA10FD7}" destId="{E6163231-4C0B-4CE1-AF5F-48C3A79EED9F}" srcOrd="1" destOrd="0" presId="urn:microsoft.com/office/officeart/2016/7/layout/LinearBlockProcessNumbered"/>
    <dgm:cxn modelId="{EF1543F5-D886-414F-AFFB-E9CDB6F7D02E}" type="presParOf" srcId="{A5F1132B-9B60-4CC8-AB96-31C7EBA10FD7}" destId="{61126AD9-FC08-4FEE-A896-6E740BDB1FD3}" srcOrd="2" destOrd="0" presId="urn:microsoft.com/office/officeart/2016/7/layout/LinearBlockProcessNumbered"/>
    <dgm:cxn modelId="{BCFB574F-74B2-4FEC-9408-CE68890416F7}" type="presParOf" srcId="{6F849602-DA8B-4B7A-9159-8FCE2A9CB5BD}" destId="{B10FEA77-9F96-49A9-8C37-51307C331AAD}" srcOrd="5" destOrd="0" presId="urn:microsoft.com/office/officeart/2016/7/layout/LinearBlockProcessNumbered"/>
    <dgm:cxn modelId="{81732792-1E14-41CD-B24B-D374551CAD99}" type="presParOf" srcId="{6F849602-DA8B-4B7A-9159-8FCE2A9CB5BD}" destId="{B7AC3C93-925F-4A10-ACF3-3A8C445AB261}" srcOrd="6" destOrd="0" presId="urn:microsoft.com/office/officeart/2016/7/layout/LinearBlockProcessNumbered"/>
    <dgm:cxn modelId="{9A127E9D-E6BA-4AC5-A90F-30D3698CF16D}" type="presParOf" srcId="{B7AC3C93-925F-4A10-ACF3-3A8C445AB261}" destId="{4845D200-7300-4045-878A-4A7F3247ED22}" srcOrd="0" destOrd="0" presId="urn:microsoft.com/office/officeart/2016/7/layout/LinearBlockProcessNumbered"/>
    <dgm:cxn modelId="{38AD551F-330A-4C98-8215-CB7B58E09926}" type="presParOf" srcId="{B7AC3C93-925F-4A10-ACF3-3A8C445AB261}" destId="{716238A9-DF52-45B3-AF00-0DEAF690B0D0}" srcOrd="1" destOrd="0" presId="urn:microsoft.com/office/officeart/2016/7/layout/LinearBlockProcessNumbered"/>
    <dgm:cxn modelId="{282AFE08-7AE2-4218-B027-63E76CB91A52}" type="presParOf" srcId="{B7AC3C93-925F-4A10-ACF3-3A8C445AB261}" destId="{ED03A446-02A5-4706-B374-26A4A6C484F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4F3375-81EF-4AC4-8756-24F836820EC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1422BB8-2730-4A6A-9F0B-54871E8B11E6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- Spending too much time on a specific function</a:t>
          </a:r>
          <a:r>
            <a:rPr lang="en-US" dirty="0">
              <a:latin typeface="Calibri Light" panose="020F0302020204030204"/>
            </a:rPr>
            <a:t> </a:t>
          </a:r>
          <a:endParaRPr lang="en-US"/>
        </a:p>
      </dgm:t>
    </dgm:pt>
    <dgm:pt modelId="{81DA70F6-2DFB-4F27-8DC6-8CD6ACB49FCA}" type="parTrans" cxnId="{54D89E4E-8D5E-44F3-96A4-D2D49E53A830}">
      <dgm:prSet/>
      <dgm:spPr/>
      <dgm:t>
        <a:bodyPr/>
        <a:lstStyle/>
        <a:p>
          <a:endParaRPr lang="en-US"/>
        </a:p>
      </dgm:t>
    </dgm:pt>
    <dgm:pt modelId="{EA6E2CCF-EAD9-4C66-8192-EC2F7E1010A2}" type="sibTrans" cxnId="{54D89E4E-8D5E-44F3-96A4-D2D49E53A830}">
      <dgm:prSet/>
      <dgm:spPr/>
      <dgm:t>
        <a:bodyPr/>
        <a:lstStyle/>
        <a:p>
          <a:endParaRPr lang="en-US"/>
        </a:p>
      </dgm:t>
    </dgm:pt>
    <dgm:pt modelId="{FD6C1E47-B9D0-42C7-A4E7-276948EF98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 Inappropriate memory allocation when designing game engine</a:t>
          </a:r>
        </a:p>
      </dgm:t>
    </dgm:pt>
    <dgm:pt modelId="{3F338C85-E2F3-4015-83FD-D27B5C135FD8}" type="parTrans" cxnId="{31346EFC-3119-486A-8D86-E6E996C08443}">
      <dgm:prSet/>
      <dgm:spPr/>
      <dgm:t>
        <a:bodyPr/>
        <a:lstStyle/>
        <a:p>
          <a:endParaRPr lang="en-US"/>
        </a:p>
      </dgm:t>
    </dgm:pt>
    <dgm:pt modelId="{35400B97-7385-4744-94B1-44B8145798E0}" type="sibTrans" cxnId="{31346EFC-3119-486A-8D86-E6E996C08443}">
      <dgm:prSet/>
      <dgm:spPr/>
      <dgm:t>
        <a:bodyPr/>
        <a:lstStyle/>
        <a:p>
          <a:endParaRPr lang="en-US"/>
        </a:p>
      </dgm:t>
    </dgm:pt>
    <dgm:pt modelId="{7F5DDC0A-AFD5-4FA4-942E-09F7D8A3FF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</a:t>
          </a:r>
          <a:r>
            <a:rPr lang="en-US" dirty="0">
              <a:latin typeface="Calibri Light" panose="020F0302020204030204"/>
            </a:rPr>
            <a:t>Uncaught sprite loading errors</a:t>
          </a:r>
          <a:endParaRPr lang="en-US" dirty="0"/>
        </a:p>
      </dgm:t>
    </dgm:pt>
    <dgm:pt modelId="{3AF02DB8-E0C5-4A78-B5FF-92CCF4021CFD}" type="parTrans" cxnId="{7A455200-B219-444A-906D-517D6B47E065}">
      <dgm:prSet/>
      <dgm:spPr/>
      <dgm:t>
        <a:bodyPr/>
        <a:lstStyle/>
        <a:p>
          <a:endParaRPr lang="en-US"/>
        </a:p>
      </dgm:t>
    </dgm:pt>
    <dgm:pt modelId="{8A7F9270-F0C2-49F3-BDBE-DA5C855A57DF}" type="sibTrans" cxnId="{7A455200-B219-444A-906D-517D6B47E065}">
      <dgm:prSet/>
      <dgm:spPr/>
      <dgm:t>
        <a:bodyPr/>
        <a:lstStyle/>
        <a:p>
          <a:endParaRPr lang="en-US"/>
        </a:p>
      </dgm:t>
    </dgm:pt>
    <dgm:pt modelId="{083CC39C-531B-4853-8903-C39B141F66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Incorrectly logging issues on Jira </a:t>
          </a:r>
        </a:p>
      </dgm:t>
    </dgm:pt>
    <dgm:pt modelId="{0A3AFA8B-1662-4CA1-8355-4915C8ACE396}" type="parTrans" cxnId="{B34317F7-E2A1-44C5-B6EA-0A1258844103}">
      <dgm:prSet/>
      <dgm:spPr/>
      <dgm:t>
        <a:bodyPr/>
        <a:lstStyle/>
        <a:p>
          <a:endParaRPr lang="en-US"/>
        </a:p>
      </dgm:t>
    </dgm:pt>
    <dgm:pt modelId="{9E6A8D3E-C887-4478-B1BE-1ED291A9827F}" type="sibTrans" cxnId="{B34317F7-E2A1-44C5-B6EA-0A1258844103}">
      <dgm:prSet/>
      <dgm:spPr/>
      <dgm:t>
        <a:bodyPr/>
        <a:lstStyle/>
        <a:p>
          <a:endParaRPr lang="en-US"/>
        </a:p>
      </dgm:t>
    </dgm:pt>
    <dgm:pt modelId="{ED41D0EA-3734-4842-BDBB-00AB86544A70}" type="pres">
      <dgm:prSet presAssocID="{294F3375-81EF-4AC4-8756-24F836820ECF}" presName="root" presStyleCnt="0">
        <dgm:presLayoutVars>
          <dgm:dir/>
          <dgm:resizeHandles val="exact"/>
        </dgm:presLayoutVars>
      </dgm:prSet>
      <dgm:spPr/>
    </dgm:pt>
    <dgm:pt modelId="{CF9E05A4-B9EC-413A-8A5C-8A0B934063F9}" type="pres">
      <dgm:prSet presAssocID="{A1422BB8-2730-4A6A-9F0B-54871E8B11E6}" presName="compNode" presStyleCnt="0"/>
      <dgm:spPr/>
    </dgm:pt>
    <dgm:pt modelId="{CA91CCEC-CF75-46B4-AFE7-32EA4C020B2A}" type="pres">
      <dgm:prSet presAssocID="{A1422BB8-2730-4A6A-9F0B-54871E8B11E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AD8CAFF8-5496-44D0-A7ED-3E17DF9306EB}" type="pres">
      <dgm:prSet presAssocID="{A1422BB8-2730-4A6A-9F0B-54871E8B11E6}" presName="spaceRect" presStyleCnt="0"/>
      <dgm:spPr/>
    </dgm:pt>
    <dgm:pt modelId="{2F47441A-A9DC-4C94-A587-4638E534A7DB}" type="pres">
      <dgm:prSet presAssocID="{A1422BB8-2730-4A6A-9F0B-54871E8B11E6}" presName="textRect" presStyleLbl="revTx" presStyleIdx="0" presStyleCnt="4">
        <dgm:presLayoutVars>
          <dgm:chMax val="1"/>
          <dgm:chPref val="1"/>
        </dgm:presLayoutVars>
      </dgm:prSet>
      <dgm:spPr/>
    </dgm:pt>
    <dgm:pt modelId="{8CC6CF0F-8AA3-46FF-8F82-385C33B85985}" type="pres">
      <dgm:prSet presAssocID="{EA6E2CCF-EAD9-4C66-8192-EC2F7E1010A2}" presName="sibTrans" presStyleCnt="0"/>
      <dgm:spPr/>
    </dgm:pt>
    <dgm:pt modelId="{EC20DA9E-4FB1-4E75-AD96-BC3184EB2453}" type="pres">
      <dgm:prSet presAssocID="{FD6C1E47-B9D0-42C7-A4E7-276948EF9838}" presName="compNode" presStyleCnt="0"/>
      <dgm:spPr/>
    </dgm:pt>
    <dgm:pt modelId="{9DC53433-AFA5-4797-B24A-089BEC94E272}" type="pres">
      <dgm:prSet presAssocID="{FD6C1E47-B9D0-42C7-A4E7-276948EF983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4DC9C84E-9165-4127-BF3C-69C00E458F90}" type="pres">
      <dgm:prSet presAssocID="{FD6C1E47-B9D0-42C7-A4E7-276948EF9838}" presName="spaceRect" presStyleCnt="0"/>
      <dgm:spPr/>
    </dgm:pt>
    <dgm:pt modelId="{4D27424C-A225-4D06-A1A5-AAD379622701}" type="pres">
      <dgm:prSet presAssocID="{FD6C1E47-B9D0-42C7-A4E7-276948EF9838}" presName="textRect" presStyleLbl="revTx" presStyleIdx="1" presStyleCnt="4">
        <dgm:presLayoutVars>
          <dgm:chMax val="1"/>
          <dgm:chPref val="1"/>
        </dgm:presLayoutVars>
      </dgm:prSet>
      <dgm:spPr/>
    </dgm:pt>
    <dgm:pt modelId="{33C2A5A9-A67C-4BDA-8C0A-C4D57AE00094}" type="pres">
      <dgm:prSet presAssocID="{35400B97-7385-4744-94B1-44B8145798E0}" presName="sibTrans" presStyleCnt="0"/>
      <dgm:spPr/>
    </dgm:pt>
    <dgm:pt modelId="{C84DC057-2792-4D48-87FA-9AD1B17DF317}" type="pres">
      <dgm:prSet presAssocID="{7F5DDC0A-AFD5-4FA4-942E-09F7D8A3FF83}" presName="compNode" presStyleCnt="0"/>
      <dgm:spPr/>
    </dgm:pt>
    <dgm:pt modelId="{E768C50B-CDEA-417F-A8F4-3F009158B3B3}" type="pres">
      <dgm:prSet presAssocID="{7F5DDC0A-AFD5-4FA4-942E-09F7D8A3FF8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603BCCFD-6861-4C6D-A410-A7BA7FC2AF73}" type="pres">
      <dgm:prSet presAssocID="{7F5DDC0A-AFD5-4FA4-942E-09F7D8A3FF83}" presName="spaceRect" presStyleCnt="0"/>
      <dgm:spPr/>
    </dgm:pt>
    <dgm:pt modelId="{BDF264A4-7E79-4893-9C20-81E858742E68}" type="pres">
      <dgm:prSet presAssocID="{7F5DDC0A-AFD5-4FA4-942E-09F7D8A3FF83}" presName="textRect" presStyleLbl="revTx" presStyleIdx="2" presStyleCnt="4">
        <dgm:presLayoutVars>
          <dgm:chMax val="1"/>
          <dgm:chPref val="1"/>
        </dgm:presLayoutVars>
      </dgm:prSet>
      <dgm:spPr/>
    </dgm:pt>
    <dgm:pt modelId="{40A47AC1-28BA-4BF3-B043-CA6496273946}" type="pres">
      <dgm:prSet presAssocID="{8A7F9270-F0C2-49F3-BDBE-DA5C855A57DF}" presName="sibTrans" presStyleCnt="0"/>
      <dgm:spPr/>
    </dgm:pt>
    <dgm:pt modelId="{9A8D99FF-75C6-4C03-8F3C-CCA702F3ADAA}" type="pres">
      <dgm:prSet presAssocID="{083CC39C-531B-4853-8903-C39B141F66C9}" presName="compNode" presStyleCnt="0"/>
      <dgm:spPr/>
    </dgm:pt>
    <dgm:pt modelId="{4D36EA37-E131-4188-8152-7B57FEB6FEF8}" type="pres">
      <dgm:prSet presAssocID="{083CC39C-531B-4853-8903-C39B141F66C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mmable"/>
        </a:ext>
      </dgm:extLst>
    </dgm:pt>
    <dgm:pt modelId="{0D272AF8-22C2-44D4-BD9F-965B553809FF}" type="pres">
      <dgm:prSet presAssocID="{083CC39C-531B-4853-8903-C39B141F66C9}" presName="spaceRect" presStyleCnt="0"/>
      <dgm:spPr/>
    </dgm:pt>
    <dgm:pt modelId="{E254D1FF-935A-4FEC-BA19-E0CCB3F0A177}" type="pres">
      <dgm:prSet presAssocID="{083CC39C-531B-4853-8903-C39B141F66C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A455200-B219-444A-906D-517D6B47E065}" srcId="{294F3375-81EF-4AC4-8756-24F836820ECF}" destId="{7F5DDC0A-AFD5-4FA4-942E-09F7D8A3FF83}" srcOrd="2" destOrd="0" parTransId="{3AF02DB8-E0C5-4A78-B5FF-92CCF4021CFD}" sibTransId="{8A7F9270-F0C2-49F3-BDBE-DA5C855A57DF}"/>
    <dgm:cxn modelId="{48274E18-8F7B-4FE0-B2F4-6B08A93CC08B}" type="presOf" srcId="{083CC39C-531B-4853-8903-C39B141F66C9}" destId="{E254D1FF-935A-4FEC-BA19-E0CCB3F0A177}" srcOrd="0" destOrd="0" presId="urn:microsoft.com/office/officeart/2018/2/layout/IconLabelList"/>
    <dgm:cxn modelId="{5E2EE21B-4607-4BE6-BB41-DC27453002DF}" type="presOf" srcId="{A1422BB8-2730-4A6A-9F0B-54871E8B11E6}" destId="{2F47441A-A9DC-4C94-A587-4638E534A7DB}" srcOrd="0" destOrd="0" presId="urn:microsoft.com/office/officeart/2018/2/layout/IconLabelList"/>
    <dgm:cxn modelId="{F0ECBC5E-BB51-4A9D-A77E-9255DD47BB0F}" type="presOf" srcId="{7F5DDC0A-AFD5-4FA4-942E-09F7D8A3FF83}" destId="{BDF264A4-7E79-4893-9C20-81E858742E68}" srcOrd="0" destOrd="0" presId="urn:microsoft.com/office/officeart/2018/2/layout/IconLabelList"/>
    <dgm:cxn modelId="{54D89E4E-8D5E-44F3-96A4-D2D49E53A830}" srcId="{294F3375-81EF-4AC4-8756-24F836820ECF}" destId="{A1422BB8-2730-4A6A-9F0B-54871E8B11E6}" srcOrd="0" destOrd="0" parTransId="{81DA70F6-2DFB-4F27-8DC6-8CD6ACB49FCA}" sibTransId="{EA6E2CCF-EAD9-4C66-8192-EC2F7E1010A2}"/>
    <dgm:cxn modelId="{758D32A1-7B8C-4206-A03C-D3B74E3F6C68}" type="presOf" srcId="{294F3375-81EF-4AC4-8756-24F836820ECF}" destId="{ED41D0EA-3734-4842-BDBB-00AB86544A70}" srcOrd="0" destOrd="0" presId="urn:microsoft.com/office/officeart/2018/2/layout/IconLabelList"/>
    <dgm:cxn modelId="{F7608CC0-5D99-4C09-A0BA-8A1A5F9739A6}" type="presOf" srcId="{FD6C1E47-B9D0-42C7-A4E7-276948EF9838}" destId="{4D27424C-A225-4D06-A1A5-AAD379622701}" srcOrd="0" destOrd="0" presId="urn:microsoft.com/office/officeart/2018/2/layout/IconLabelList"/>
    <dgm:cxn modelId="{B34317F7-E2A1-44C5-B6EA-0A1258844103}" srcId="{294F3375-81EF-4AC4-8756-24F836820ECF}" destId="{083CC39C-531B-4853-8903-C39B141F66C9}" srcOrd="3" destOrd="0" parTransId="{0A3AFA8B-1662-4CA1-8355-4915C8ACE396}" sibTransId="{9E6A8D3E-C887-4478-B1BE-1ED291A9827F}"/>
    <dgm:cxn modelId="{31346EFC-3119-486A-8D86-E6E996C08443}" srcId="{294F3375-81EF-4AC4-8756-24F836820ECF}" destId="{FD6C1E47-B9D0-42C7-A4E7-276948EF9838}" srcOrd="1" destOrd="0" parTransId="{3F338C85-E2F3-4015-83FD-D27B5C135FD8}" sibTransId="{35400B97-7385-4744-94B1-44B8145798E0}"/>
    <dgm:cxn modelId="{F12CA515-9A79-4B7D-87F2-602A3D52A65B}" type="presParOf" srcId="{ED41D0EA-3734-4842-BDBB-00AB86544A70}" destId="{CF9E05A4-B9EC-413A-8A5C-8A0B934063F9}" srcOrd="0" destOrd="0" presId="urn:microsoft.com/office/officeart/2018/2/layout/IconLabelList"/>
    <dgm:cxn modelId="{AC2344E1-5AB7-4FAD-9BC0-1ED529403776}" type="presParOf" srcId="{CF9E05A4-B9EC-413A-8A5C-8A0B934063F9}" destId="{CA91CCEC-CF75-46B4-AFE7-32EA4C020B2A}" srcOrd="0" destOrd="0" presId="urn:microsoft.com/office/officeart/2018/2/layout/IconLabelList"/>
    <dgm:cxn modelId="{B2EB5A7C-B24B-4591-87AC-B192ED7C86D5}" type="presParOf" srcId="{CF9E05A4-B9EC-413A-8A5C-8A0B934063F9}" destId="{AD8CAFF8-5496-44D0-A7ED-3E17DF9306EB}" srcOrd="1" destOrd="0" presId="urn:microsoft.com/office/officeart/2018/2/layout/IconLabelList"/>
    <dgm:cxn modelId="{129A671A-CE67-4610-A671-60BE2C3F25F8}" type="presParOf" srcId="{CF9E05A4-B9EC-413A-8A5C-8A0B934063F9}" destId="{2F47441A-A9DC-4C94-A587-4638E534A7DB}" srcOrd="2" destOrd="0" presId="urn:microsoft.com/office/officeart/2018/2/layout/IconLabelList"/>
    <dgm:cxn modelId="{C8C221F6-1604-4084-B6A8-A6A91F9C457A}" type="presParOf" srcId="{ED41D0EA-3734-4842-BDBB-00AB86544A70}" destId="{8CC6CF0F-8AA3-46FF-8F82-385C33B85985}" srcOrd="1" destOrd="0" presId="urn:microsoft.com/office/officeart/2018/2/layout/IconLabelList"/>
    <dgm:cxn modelId="{D332E949-F7B6-44CF-81EA-E7BA9DD5F73D}" type="presParOf" srcId="{ED41D0EA-3734-4842-BDBB-00AB86544A70}" destId="{EC20DA9E-4FB1-4E75-AD96-BC3184EB2453}" srcOrd="2" destOrd="0" presId="urn:microsoft.com/office/officeart/2018/2/layout/IconLabelList"/>
    <dgm:cxn modelId="{122E671A-9B34-42BA-83A0-E1A63041D9AE}" type="presParOf" srcId="{EC20DA9E-4FB1-4E75-AD96-BC3184EB2453}" destId="{9DC53433-AFA5-4797-B24A-089BEC94E272}" srcOrd="0" destOrd="0" presId="urn:microsoft.com/office/officeart/2018/2/layout/IconLabelList"/>
    <dgm:cxn modelId="{5024F969-AA70-49A0-8163-15C197A0D36B}" type="presParOf" srcId="{EC20DA9E-4FB1-4E75-AD96-BC3184EB2453}" destId="{4DC9C84E-9165-4127-BF3C-69C00E458F90}" srcOrd="1" destOrd="0" presId="urn:microsoft.com/office/officeart/2018/2/layout/IconLabelList"/>
    <dgm:cxn modelId="{5DBD6CE1-CF07-47DF-97ED-78E6BFFC3026}" type="presParOf" srcId="{EC20DA9E-4FB1-4E75-AD96-BC3184EB2453}" destId="{4D27424C-A225-4D06-A1A5-AAD379622701}" srcOrd="2" destOrd="0" presId="urn:microsoft.com/office/officeart/2018/2/layout/IconLabelList"/>
    <dgm:cxn modelId="{0B9559DB-E991-4790-8AE6-59D84EDA30B2}" type="presParOf" srcId="{ED41D0EA-3734-4842-BDBB-00AB86544A70}" destId="{33C2A5A9-A67C-4BDA-8C0A-C4D57AE00094}" srcOrd="3" destOrd="0" presId="urn:microsoft.com/office/officeart/2018/2/layout/IconLabelList"/>
    <dgm:cxn modelId="{7E3D39BC-D5CF-4C9F-9D19-00B4504D9614}" type="presParOf" srcId="{ED41D0EA-3734-4842-BDBB-00AB86544A70}" destId="{C84DC057-2792-4D48-87FA-9AD1B17DF317}" srcOrd="4" destOrd="0" presId="urn:microsoft.com/office/officeart/2018/2/layout/IconLabelList"/>
    <dgm:cxn modelId="{D3540F92-99FC-46F6-BD10-480198E30A8C}" type="presParOf" srcId="{C84DC057-2792-4D48-87FA-9AD1B17DF317}" destId="{E768C50B-CDEA-417F-A8F4-3F009158B3B3}" srcOrd="0" destOrd="0" presId="urn:microsoft.com/office/officeart/2018/2/layout/IconLabelList"/>
    <dgm:cxn modelId="{AB2C2EC8-71CE-4742-B0DC-356554E6778A}" type="presParOf" srcId="{C84DC057-2792-4D48-87FA-9AD1B17DF317}" destId="{603BCCFD-6861-4C6D-A410-A7BA7FC2AF73}" srcOrd="1" destOrd="0" presId="urn:microsoft.com/office/officeart/2018/2/layout/IconLabelList"/>
    <dgm:cxn modelId="{D799CE8C-E70E-4CA5-B960-934BAEB71FE8}" type="presParOf" srcId="{C84DC057-2792-4D48-87FA-9AD1B17DF317}" destId="{BDF264A4-7E79-4893-9C20-81E858742E68}" srcOrd="2" destOrd="0" presId="urn:microsoft.com/office/officeart/2018/2/layout/IconLabelList"/>
    <dgm:cxn modelId="{A044166E-965F-4282-B4F7-66CFB1944474}" type="presParOf" srcId="{ED41D0EA-3734-4842-BDBB-00AB86544A70}" destId="{40A47AC1-28BA-4BF3-B043-CA6496273946}" srcOrd="5" destOrd="0" presId="urn:microsoft.com/office/officeart/2018/2/layout/IconLabelList"/>
    <dgm:cxn modelId="{C25C3367-9B7E-4105-B1FE-2D60E25F6E39}" type="presParOf" srcId="{ED41D0EA-3734-4842-BDBB-00AB86544A70}" destId="{9A8D99FF-75C6-4C03-8F3C-CCA702F3ADAA}" srcOrd="6" destOrd="0" presId="urn:microsoft.com/office/officeart/2018/2/layout/IconLabelList"/>
    <dgm:cxn modelId="{1ED010A8-878D-4FA0-935F-15102D207473}" type="presParOf" srcId="{9A8D99FF-75C6-4C03-8F3C-CCA702F3ADAA}" destId="{4D36EA37-E131-4188-8152-7B57FEB6FEF8}" srcOrd="0" destOrd="0" presId="urn:microsoft.com/office/officeart/2018/2/layout/IconLabelList"/>
    <dgm:cxn modelId="{A21A63D0-7009-4CF1-A04A-B150798264EF}" type="presParOf" srcId="{9A8D99FF-75C6-4C03-8F3C-CCA702F3ADAA}" destId="{0D272AF8-22C2-44D4-BD9F-965B553809FF}" srcOrd="1" destOrd="0" presId="urn:microsoft.com/office/officeart/2018/2/layout/IconLabelList"/>
    <dgm:cxn modelId="{06734B11-4AB0-4457-B81E-3E5BC8D3FF95}" type="presParOf" srcId="{9A8D99FF-75C6-4C03-8F3C-CCA702F3ADAA}" destId="{E254D1FF-935A-4FEC-BA19-E0CCB3F0A17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8156E-DC97-4B4A-BDB8-B00453DF9F14}">
      <dsp:nvSpPr>
        <dsp:cNvPr id="0" name=""/>
        <dsp:cNvSpPr/>
      </dsp:nvSpPr>
      <dsp:spPr>
        <a:xfrm>
          <a:off x="564840" y="753520"/>
          <a:ext cx="877340" cy="8773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25DCF-AEA4-4095-8289-0CD7CA99AF66}">
      <dsp:nvSpPr>
        <dsp:cNvPr id="0" name=""/>
        <dsp:cNvSpPr/>
      </dsp:nvSpPr>
      <dsp:spPr>
        <a:xfrm>
          <a:off x="28687" y="1984665"/>
          <a:ext cx="19496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Extensive background research including reading of articles and design documents</a:t>
          </a:r>
        </a:p>
      </dsp:txBody>
      <dsp:txXfrm>
        <a:off x="28687" y="1984665"/>
        <a:ext cx="1949646" cy="720000"/>
      </dsp:txXfrm>
    </dsp:sp>
    <dsp:sp modelId="{D7293FA4-6230-481A-BAD5-C36DBD2E2F55}">
      <dsp:nvSpPr>
        <dsp:cNvPr id="0" name=""/>
        <dsp:cNvSpPr/>
      </dsp:nvSpPr>
      <dsp:spPr>
        <a:xfrm>
          <a:off x="2855675" y="753520"/>
          <a:ext cx="877340" cy="8773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8B2273-FF5F-42FA-B129-6A710CF9234E}">
      <dsp:nvSpPr>
        <dsp:cNvPr id="0" name=""/>
        <dsp:cNvSpPr/>
      </dsp:nvSpPr>
      <dsp:spPr>
        <a:xfrm>
          <a:off x="2319522" y="1984665"/>
          <a:ext cx="19496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Successfully mapped functionality for the game</a:t>
          </a:r>
        </a:p>
      </dsp:txBody>
      <dsp:txXfrm>
        <a:off x="2319522" y="1984665"/>
        <a:ext cx="1949646" cy="720000"/>
      </dsp:txXfrm>
    </dsp:sp>
    <dsp:sp modelId="{2356CBED-FA26-4E54-8276-495A7EA71E29}">
      <dsp:nvSpPr>
        <dsp:cNvPr id="0" name=""/>
        <dsp:cNvSpPr/>
      </dsp:nvSpPr>
      <dsp:spPr>
        <a:xfrm>
          <a:off x="5146509" y="753520"/>
          <a:ext cx="877340" cy="8773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6E7AD-F44F-4CAC-AC75-9E240ADE18DC}">
      <dsp:nvSpPr>
        <dsp:cNvPr id="0" name=""/>
        <dsp:cNvSpPr/>
      </dsp:nvSpPr>
      <dsp:spPr>
        <a:xfrm>
          <a:off x="4610356" y="1984665"/>
          <a:ext cx="19496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Created initial plan on where to take the project</a:t>
          </a:r>
        </a:p>
      </dsp:txBody>
      <dsp:txXfrm>
        <a:off x="4610356" y="1984665"/>
        <a:ext cx="1949646" cy="720000"/>
      </dsp:txXfrm>
    </dsp:sp>
    <dsp:sp modelId="{3F194FAD-A7C5-4774-9C3E-3C7F1AC9342B}">
      <dsp:nvSpPr>
        <dsp:cNvPr id="0" name=""/>
        <dsp:cNvSpPr/>
      </dsp:nvSpPr>
      <dsp:spPr>
        <a:xfrm>
          <a:off x="1710257" y="3192077"/>
          <a:ext cx="877340" cy="8773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9CC3CF-6261-4F74-843E-C5503BA479E9}">
      <dsp:nvSpPr>
        <dsp:cNvPr id="0" name=""/>
        <dsp:cNvSpPr/>
      </dsp:nvSpPr>
      <dsp:spPr>
        <a:xfrm>
          <a:off x="1174104" y="4423222"/>
          <a:ext cx="19496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Designed preliminary sketches based on my vision of the game</a:t>
          </a:r>
        </a:p>
      </dsp:txBody>
      <dsp:txXfrm>
        <a:off x="1174104" y="4423222"/>
        <a:ext cx="1949646" cy="720000"/>
      </dsp:txXfrm>
    </dsp:sp>
    <dsp:sp modelId="{040A9150-92D3-4686-BE84-07C5F84657E4}">
      <dsp:nvSpPr>
        <dsp:cNvPr id="0" name=""/>
        <dsp:cNvSpPr/>
      </dsp:nvSpPr>
      <dsp:spPr>
        <a:xfrm>
          <a:off x="4001092" y="3192077"/>
          <a:ext cx="877340" cy="87734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5EE96-B540-4E90-8157-E3B1E703DD9E}">
      <dsp:nvSpPr>
        <dsp:cNvPr id="0" name=""/>
        <dsp:cNvSpPr/>
      </dsp:nvSpPr>
      <dsp:spPr>
        <a:xfrm>
          <a:off x="3464939" y="4423222"/>
          <a:ext cx="19496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Created base display classes for the application</a:t>
          </a:r>
        </a:p>
      </dsp:txBody>
      <dsp:txXfrm>
        <a:off x="3464939" y="4423222"/>
        <a:ext cx="1949646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A6683-967A-4DBD-A0FC-C1D9144B9ED3}">
      <dsp:nvSpPr>
        <dsp:cNvPr id="0" name=""/>
        <dsp:cNvSpPr/>
      </dsp:nvSpPr>
      <dsp:spPr>
        <a:xfrm>
          <a:off x="222" y="561465"/>
          <a:ext cx="2690339" cy="322840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746" tIns="0" rIns="265746" bIns="33020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- </a:t>
          </a:r>
          <a:r>
            <a:rPr lang="en-US" sz="2300" kern="1200" dirty="0">
              <a:latin typeface="Calibri Light" panose="020F0302020204030204"/>
            </a:rPr>
            <a:t>Continue and conclude background research and reading</a:t>
          </a:r>
          <a:endParaRPr lang="en-US" sz="2300" kern="1200" dirty="0"/>
        </a:p>
      </dsp:txBody>
      <dsp:txXfrm>
        <a:off x="222" y="1852828"/>
        <a:ext cx="2690339" cy="1937044"/>
      </dsp:txXfrm>
    </dsp:sp>
    <dsp:sp modelId="{3DEE06A6-04F0-4C65-92EC-C406AB3A8B94}">
      <dsp:nvSpPr>
        <dsp:cNvPr id="0" name=""/>
        <dsp:cNvSpPr/>
      </dsp:nvSpPr>
      <dsp:spPr>
        <a:xfrm>
          <a:off x="222" y="561465"/>
          <a:ext cx="2690339" cy="129136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746" tIns="165100" rIns="26574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222" y="561465"/>
        <a:ext cx="2690339" cy="1291363"/>
      </dsp:txXfrm>
    </dsp:sp>
    <dsp:sp modelId="{C221ECC9-F688-4485-97CA-85DB70068456}">
      <dsp:nvSpPr>
        <dsp:cNvPr id="0" name=""/>
        <dsp:cNvSpPr/>
      </dsp:nvSpPr>
      <dsp:spPr>
        <a:xfrm>
          <a:off x="2905789" y="561465"/>
          <a:ext cx="2690339" cy="3228407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746" tIns="0" rIns="265746" bIns="33020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- Manage the project </a:t>
          </a:r>
          <a:r>
            <a:rPr lang="en-US" sz="2300" kern="1200" dirty="0">
              <a:latin typeface="Calibri Light" panose="020F0302020204030204"/>
            </a:rPr>
            <a:t>appropriately through</a:t>
          </a:r>
          <a:r>
            <a:rPr lang="en-US" sz="2300" kern="1200" dirty="0"/>
            <a:t> planning software</a:t>
          </a:r>
        </a:p>
      </dsp:txBody>
      <dsp:txXfrm>
        <a:off x="2905789" y="1852828"/>
        <a:ext cx="2690339" cy="1937044"/>
      </dsp:txXfrm>
    </dsp:sp>
    <dsp:sp modelId="{007674B2-659D-4F41-BAC8-AC9FF1282B74}">
      <dsp:nvSpPr>
        <dsp:cNvPr id="0" name=""/>
        <dsp:cNvSpPr/>
      </dsp:nvSpPr>
      <dsp:spPr>
        <a:xfrm>
          <a:off x="2905789" y="561465"/>
          <a:ext cx="2690339" cy="129136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746" tIns="165100" rIns="26574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2905789" y="561465"/>
        <a:ext cx="2690339" cy="1291363"/>
      </dsp:txXfrm>
    </dsp:sp>
    <dsp:sp modelId="{5191CFE5-905B-4DF6-A079-4C87DF85534A}">
      <dsp:nvSpPr>
        <dsp:cNvPr id="0" name=""/>
        <dsp:cNvSpPr/>
      </dsp:nvSpPr>
      <dsp:spPr>
        <a:xfrm>
          <a:off x="5811357" y="561465"/>
          <a:ext cx="2690339" cy="3228407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746" tIns="0" rIns="265746" bIns="33020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- Research further class design </a:t>
          </a:r>
          <a:r>
            <a:rPr lang="en-US" sz="2300" kern="1200" dirty="0">
              <a:latin typeface="Calibri Light" panose="020F0302020204030204"/>
            </a:rPr>
            <a:t>for desired functions</a:t>
          </a:r>
          <a:endParaRPr lang="en-US" sz="2300" kern="1200" dirty="0"/>
        </a:p>
      </dsp:txBody>
      <dsp:txXfrm>
        <a:off x="5811357" y="1852828"/>
        <a:ext cx="2690339" cy="1937044"/>
      </dsp:txXfrm>
    </dsp:sp>
    <dsp:sp modelId="{E6163231-4C0B-4CE1-AF5F-48C3A79EED9F}">
      <dsp:nvSpPr>
        <dsp:cNvPr id="0" name=""/>
        <dsp:cNvSpPr/>
      </dsp:nvSpPr>
      <dsp:spPr>
        <a:xfrm>
          <a:off x="5811357" y="561465"/>
          <a:ext cx="2690339" cy="129136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746" tIns="165100" rIns="26574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5811357" y="561465"/>
        <a:ext cx="2690339" cy="1291363"/>
      </dsp:txXfrm>
    </dsp:sp>
    <dsp:sp modelId="{4845D200-7300-4045-878A-4A7F3247ED22}">
      <dsp:nvSpPr>
        <dsp:cNvPr id="0" name=""/>
        <dsp:cNvSpPr/>
      </dsp:nvSpPr>
      <dsp:spPr>
        <a:xfrm>
          <a:off x="8716924" y="561465"/>
          <a:ext cx="2690339" cy="3228407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746" tIns="0" rIns="265746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- </a:t>
          </a:r>
          <a:r>
            <a:rPr lang="en-US" sz="2300" kern="1200" dirty="0">
              <a:latin typeface="Calibri Light" panose="020F0302020204030204"/>
            </a:rPr>
            <a:t>Follow</a:t>
          </a:r>
          <a:r>
            <a:rPr lang="en-US" sz="2300" kern="1200" dirty="0"/>
            <a:t> time-scale on when do achieve each issue </a:t>
          </a:r>
        </a:p>
      </dsp:txBody>
      <dsp:txXfrm>
        <a:off x="8716924" y="1852828"/>
        <a:ext cx="2690339" cy="1937044"/>
      </dsp:txXfrm>
    </dsp:sp>
    <dsp:sp modelId="{716238A9-DF52-45B3-AF00-0DEAF690B0D0}">
      <dsp:nvSpPr>
        <dsp:cNvPr id="0" name=""/>
        <dsp:cNvSpPr/>
      </dsp:nvSpPr>
      <dsp:spPr>
        <a:xfrm>
          <a:off x="8716924" y="561465"/>
          <a:ext cx="2690339" cy="129136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746" tIns="165100" rIns="26574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04</a:t>
          </a:r>
        </a:p>
      </dsp:txBody>
      <dsp:txXfrm>
        <a:off x="8716924" y="561465"/>
        <a:ext cx="2690339" cy="12913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91CCEC-CF75-46B4-AFE7-32EA4C020B2A}">
      <dsp:nvSpPr>
        <dsp:cNvPr id="0" name=""/>
        <dsp:cNvSpPr/>
      </dsp:nvSpPr>
      <dsp:spPr>
        <a:xfrm>
          <a:off x="1076213" y="326402"/>
          <a:ext cx="1207710" cy="1207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47441A-A9DC-4C94-A587-4638E534A7DB}">
      <dsp:nvSpPr>
        <dsp:cNvPr id="0" name=""/>
        <dsp:cNvSpPr/>
      </dsp:nvSpPr>
      <dsp:spPr>
        <a:xfrm>
          <a:off x="338168" y="1887237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- Spending too much time on a specific function</a:t>
          </a:r>
          <a:r>
            <a:rPr lang="en-US" sz="1500" kern="1200" dirty="0">
              <a:latin typeface="Calibri Light" panose="020F0302020204030204"/>
            </a:rPr>
            <a:t> </a:t>
          </a:r>
          <a:endParaRPr lang="en-US" sz="1500" kern="1200"/>
        </a:p>
      </dsp:txBody>
      <dsp:txXfrm>
        <a:off x="338168" y="1887237"/>
        <a:ext cx="2683800" cy="720000"/>
      </dsp:txXfrm>
    </dsp:sp>
    <dsp:sp modelId="{9DC53433-AFA5-4797-B24A-089BEC94E272}">
      <dsp:nvSpPr>
        <dsp:cNvPr id="0" name=""/>
        <dsp:cNvSpPr/>
      </dsp:nvSpPr>
      <dsp:spPr>
        <a:xfrm>
          <a:off x="4229679" y="326402"/>
          <a:ext cx="1207710" cy="1207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27424C-A225-4D06-A1A5-AAD379622701}">
      <dsp:nvSpPr>
        <dsp:cNvPr id="0" name=""/>
        <dsp:cNvSpPr/>
      </dsp:nvSpPr>
      <dsp:spPr>
        <a:xfrm>
          <a:off x="3491634" y="1887237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- Inappropriate memory allocation when designing game engine</a:t>
          </a:r>
        </a:p>
      </dsp:txBody>
      <dsp:txXfrm>
        <a:off x="3491634" y="1887237"/>
        <a:ext cx="2683800" cy="720000"/>
      </dsp:txXfrm>
    </dsp:sp>
    <dsp:sp modelId="{E768C50B-CDEA-417F-A8F4-3F009158B3B3}">
      <dsp:nvSpPr>
        <dsp:cNvPr id="0" name=""/>
        <dsp:cNvSpPr/>
      </dsp:nvSpPr>
      <dsp:spPr>
        <a:xfrm>
          <a:off x="1076213" y="3278188"/>
          <a:ext cx="1207710" cy="1207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F264A4-7E79-4893-9C20-81E858742E68}">
      <dsp:nvSpPr>
        <dsp:cNvPr id="0" name=""/>
        <dsp:cNvSpPr/>
      </dsp:nvSpPr>
      <dsp:spPr>
        <a:xfrm>
          <a:off x="338168" y="4839023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- </a:t>
          </a:r>
          <a:r>
            <a:rPr lang="en-US" sz="1500" kern="1200" dirty="0">
              <a:latin typeface="Calibri Light" panose="020F0302020204030204"/>
            </a:rPr>
            <a:t>Uncaught sprite loading errors</a:t>
          </a:r>
          <a:endParaRPr lang="en-US" sz="1500" kern="1200" dirty="0"/>
        </a:p>
      </dsp:txBody>
      <dsp:txXfrm>
        <a:off x="338168" y="4839023"/>
        <a:ext cx="2683800" cy="720000"/>
      </dsp:txXfrm>
    </dsp:sp>
    <dsp:sp modelId="{4D36EA37-E131-4188-8152-7B57FEB6FEF8}">
      <dsp:nvSpPr>
        <dsp:cNvPr id="0" name=""/>
        <dsp:cNvSpPr/>
      </dsp:nvSpPr>
      <dsp:spPr>
        <a:xfrm>
          <a:off x="4229679" y="3278188"/>
          <a:ext cx="1207710" cy="1207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54D1FF-935A-4FEC-BA19-E0CCB3F0A177}">
      <dsp:nvSpPr>
        <dsp:cNvPr id="0" name=""/>
        <dsp:cNvSpPr/>
      </dsp:nvSpPr>
      <dsp:spPr>
        <a:xfrm>
          <a:off x="3491634" y="4839023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- Incorrectly logging issues on Jira </a:t>
          </a:r>
        </a:p>
      </dsp:txBody>
      <dsp:txXfrm>
        <a:off x="3491634" y="4839023"/>
        <a:ext cx="26838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Calibri Light"/>
              </a:rPr>
              <a:t>CAPSTONE PROJECT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C1DBD6-8E7D-4F70-9A2C-7217CF9BF930}"/>
              </a:ext>
            </a:extLst>
          </p:cNvPr>
          <p:cNvSpPr txBox="1"/>
          <p:nvPr/>
        </p:nvSpPr>
        <p:spPr>
          <a:xfrm>
            <a:off x="5418016" y="4646246"/>
            <a:ext cx="13657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Ryan Phillips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C657A3-F1BB-41E6-8F29-60DC98D1D1F0}"/>
              </a:ext>
            </a:extLst>
          </p:cNvPr>
          <p:cNvSpPr txBox="1">
            <a:spLocks/>
          </p:cNvSpPr>
          <p:nvPr/>
        </p:nvSpPr>
        <p:spPr>
          <a:xfrm>
            <a:off x="1539631" y="181207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Times New Roman"/>
                <a:cs typeface="Calibri Light"/>
              </a:rPr>
              <a:t>Recreate Classic 2D Game</a:t>
            </a:r>
            <a:endParaRPr lang="en-US" sz="320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5E0472-BA1C-4E48-9D32-966E624EA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/>
                <a:cs typeface="Calibri Light"/>
              </a:rPr>
              <a:t>What are my overall project goals?</a:t>
            </a:r>
          </a:p>
        </p:txBody>
      </p:sp>
      <p:sp>
        <p:nvSpPr>
          <p:cNvPr id="24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636-A678-4975-8A15-DC437EA87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>
                <a:latin typeface="Times New Roman"/>
                <a:cs typeface="Calibri" panose="020F0502020204030204"/>
              </a:rPr>
              <a:t>- Work with tools available to assign time allocation slots 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latin typeface="Times New Roman"/>
                <a:cs typeface="Times New Roman"/>
              </a:rPr>
              <a:t>- Learn and develop an appropriate game engine</a:t>
            </a:r>
            <a:r>
              <a:rPr lang="en-US">
                <a:latin typeface="Times New Roman"/>
                <a:cs typeface="Calibri" panose="020F0502020204030204"/>
              </a:rPr>
              <a:t> </a:t>
            </a:r>
          </a:p>
          <a:p>
            <a:pPr marL="0" indent="0">
              <a:buNone/>
            </a:pPr>
            <a:r>
              <a:rPr lang="en-US">
                <a:latin typeface="Times New Roman"/>
                <a:cs typeface="Calibri" panose="020F0502020204030204"/>
              </a:rPr>
              <a:t>- Create and design a sprite and font sheet loading system</a:t>
            </a:r>
          </a:p>
          <a:p>
            <a:pPr marL="0" indent="0">
              <a:buNone/>
            </a:pPr>
            <a:r>
              <a:rPr lang="en-US">
                <a:latin typeface="Times New Roman"/>
                <a:cs typeface="Calibri" panose="020F0502020204030204"/>
              </a:rPr>
              <a:t>- Design animation class for objects within game</a:t>
            </a:r>
          </a:p>
          <a:p>
            <a:pPr marL="0" indent="0">
              <a:buNone/>
            </a:pPr>
            <a:r>
              <a:rPr lang="en-US">
                <a:latin typeface="Times New Roman"/>
                <a:cs typeface="Calibri" panose="020F0502020204030204"/>
              </a:rPr>
              <a:t>- Read, learn and increase knowledge on object collision detection </a:t>
            </a:r>
          </a:p>
          <a:p>
            <a:pPr marL="0" indent="0">
              <a:buNone/>
            </a:pPr>
            <a:r>
              <a:rPr lang="en-US">
                <a:latin typeface="Times New Roman"/>
                <a:cs typeface="Calibri" panose="020F0502020204030204"/>
              </a:rPr>
              <a:t>- Create additional features to make the game interactive </a:t>
            </a:r>
          </a:p>
        </p:txBody>
      </p:sp>
    </p:spTree>
    <p:extLst>
      <p:ext uri="{BB962C8B-B14F-4D97-AF65-F5344CB8AC3E}">
        <p14:creationId xmlns:p14="http://schemas.microsoft.com/office/powerpoint/2010/main" val="166006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5E0472-BA1C-4E48-9D32-966E624EA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latin typeface="Times New Roman"/>
                <a:cs typeface="Calibri Light"/>
              </a:rPr>
              <a:t>What are my technical achievements so far?</a:t>
            </a:r>
            <a:endParaRPr lang="en-US" sz="48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EAF767-351F-4EF2-93F4-B261750672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0249679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9267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E0472-BA1C-4E48-9D32-966E624EA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>
                <a:latin typeface="Times New Roman"/>
                <a:cs typeface="Calibri Light"/>
              </a:rPr>
              <a:t>How do I plan to achieve my targets?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E8ABA5E-6308-471E-B896-54BA223C93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3414287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0245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5E0472-BA1C-4E48-9D32-966E624EA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  <a:latin typeface="Times New Roman"/>
                <a:cs typeface="Calibri Light"/>
              </a:rPr>
              <a:t>What are my implementation risks?</a:t>
            </a:r>
            <a:endParaRPr lang="en-US" sz="37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A61B29-8C66-4F2B-A058-813C53D041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49338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535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7DAE6A2-33D9-47EF-B982-C00E5D632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863" y="2606675"/>
            <a:ext cx="4564063" cy="35639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5E0472-BA1C-4E48-9D32-966E624EA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are my targets for the MVP deliverable?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636-A678-4975-8A15-DC437EA87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1839" y="516945"/>
            <a:ext cx="5744233" cy="1839913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500">
                <a:latin typeface="Times New Roman"/>
                <a:cs typeface="Calibri" panose="020F0502020204030204"/>
              </a:rPr>
              <a:t>- Complete menu system fluidly redirecting players </a:t>
            </a:r>
            <a:endParaRPr lang="en-US" sz="1500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500">
                <a:latin typeface="Times New Roman"/>
                <a:cs typeface="Calibri" panose="020F0502020204030204"/>
              </a:rPr>
              <a:t>- Functioning sprite loader for player and enemy objects</a:t>
            </a:r>
          </a:p>
          <a:p>
            <a:pPr marL="0" indent="0">
              <a:buNone/>
            </a:pPr>
            <a:r>
              <a:rPr lang="en-US" sz="1500">
                <a:latin typeface="Times New Roman"/>
                <a:cs typeface="Calibri" panose="020F0502020204030204"/>
              </a:rPr>
              <a:t>- Working collision detection between object interactions</a:t>
            </a:r>
          </a:p>
          <a:p>
            <a:pPr marL="0" indent="0">
              <a:buNone/>
            </a:pPr>
            <a:r>
              <a:rPr lang="en-US" sz="1500">
                <a:latin typeface="Times New Roman"/>
                <a:cs typeface="Calibri" panose="020F0502020204030204"/>
              </a:rPr>
              <a:t>- Auto-saving and loading hi-scores</a:t>
            </a:r>
          </a:p>
          <a:p>
            <a:pPr marL="0" indent="0">
              <a:buNone/>
            </a:pPr>
            <a:r>
              <a:rPr lang="en-US" sz="1500">
                <a:latin typeface="Times New Roman"/>
                <a:cs typeface="Calibri" panose="020F0502020204030204"/>
              </a:rPr>
              <a:t>- Appropriate input handlers such as key and mouse user-interaction</a:t>
            </a:r>
          </a:p>
          <a:p>
            <a:pPr marL="0" indent="0">
              <a:buNone/>
            </a:pPr>
            <a:endParaRPr lang="en-US" sz="1500">
              <a:latin typeface="Times New Roman"/>
              <a:cs typeface="Calibri" panose="020F0502020204030204"/>
            </a:endParaRPr>
          </a:p>
          <a:p>
            <a:pPr marL="0" indent="0">
              <a:buNone/>
            </a:pPr>
            <a:endParaRPr lang="en-US" sz="1500">
              <a:latin typeface="Times New Roman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12393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A69974-5ABF-4597-9673-1E7F2CCB1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my time-scale for the project?</a:t>
            </a:r>
          </a:p>
        </p:txBody>
      </p:sp>
      <p:pic>
        <p:nvPicPr>
          <p:cNvPr id="6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6FB04F37-EC07-4339-9247-8E3FCC747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498" y="1845426"/>
            <a:ext cx="9059951" cy="445030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4C657A3-F1BB-41E6-8F29-60DC98D1D1F0}"/>
              </a:ext>
            </a:extLst>
          </p:cNvPr>
          <p:cNvSpPr txBox="1">
            <a:spLocks/>
          </p:cNvSpPr>
          <p:nvPr/>
        </p:nvSpPr>
        <p:spPr>
          <a:xfrm>
            <a:off x="1539631" y="181207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latin typeface="Times New Roman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77646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CAPSTONE PROJECT</vt:lpstr>
      <vt:lpstr>What are my overall project goals?</vt:lpstr>
      <vt:lpstr>What are my technical achievements so far?</vt:lpstr>
      <vt:lpstr>How do I plan to achieve my targets?</vt:lpstr>
      <vt:lpstr>What are my implementation risks?</vt:lpstr>
      <vt:lpstr>What are my targets for the MVP deliverable?</vt:lpstr>
      <vt:lpstr>What is my time-scale for the project?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286</cp:revision>
  <dcterms:created xsi:type="dcterms:W3CDTF">2020-10-15T21:10:26Z</dcterms:created>
  <dcterms:modified xsi:type="dcterms:W3CDTF">2020-10-16T16:45:18Z</dcterms:modified>
</cp:coreProperties>
</file>