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EE6C-FCAC-400E-9342-A0BFE4E3B9D6}" v="1784" dt="2020-10-15T21:52:39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CAPSTONE PROJECT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DBD6-8E7D-4F70-9A2C-7217CF9BF930}"/>
              </a:ext>
            </a:extLst>
          </p:cNvPr>
          <p:cNvSpPr txBox="1"/>
          <p:nvPr/>
        </p:nvSpPr>
        <p:spPr>
          <a:xfrm>
            <a:off x="5418016" y="4646246"/>
            <a:ext cx="1365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Ryan Phillips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657A3-F1BB-41E6-8F29-60DC98D1D1F0}"/>
              </a:ext>
            </a:extLst>
          </p:cNvPr>
          <p:cNvSpPr txBox="1">
            <a:spLocks/>
          </p:cNvSpPr>
          <p:nvPr/>
        </p:nvSpPr>
        <p:spPr>
          <a:xfrm>
            <a:off x="1539631" y="18120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/>
                <a:cs typeface="Calibri Light"/>
              </a:rPr>
              <a:t>Recreate Classic 2D Game</a:t>
            </a:r>
            <a:endParaRPr lang="en-US" sz="32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Calibri Light"/>
              </a:rPr>
              <a:t>What are my project goals?</a:t>
            </a:r>
            <a:endParaRPr lang="en-US" sz="280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Work with available tools to assign time allocation slots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- Learn and develop an appropriate game engine</a:t>
            </a:r>
            <a:r>
              <a:rPr lang="en-US" sz="1800" dirty="0">
                <a:latin typeface="Times New Roman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Create and design a sprite and font sheet loading system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Design animation class for objects within game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Read, learn and increase knowledge on object collision detection 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Create additional features to make the game interactive </a:t>
            </a:r>
          </a:p>
        </p:txBody>
      </p:sp>
    </p:spTree>
    <p:extLst>
      <p:ext uri="{BB962C8B-B14F-4D97-AF65-F5344CB8AC3E}">
        <p14:creationId xmlns:p14="http://schemas.microsoft.com/office/powerpoint/2010/main" val="166006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Calibri Light"/>
              </a:rPr>
              <a:t>What are my technical achievements so far?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Extensive background research including reading of articles and design documents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Successfully mapped functionality for the game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Created initial plan on where to take the project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Designed preliminary sketches based on my vision of the game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Created base display classes for the application including (Frame, Panel)</a:t>
            </a:r>
          </a:p>
          <a:p>
            <a:pPr marL="0" indent="0">
              <a:buNone/>
            </a:pPr>
            <a:endParaRPr lang="en-US" sz="18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926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Calibri Light"/>
              </a:rPr>
              <a:t>How do I plan to achieve my targets?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Challenge week provided me with time to conclude my background research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/>
              </a:rPr>
              <a:t>- Manage the project through planning software (Jira, Draw.io)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/>
              </a:rPr>
              <a:t>- Research further class design for functions not previously programmed </a:t>
            </a:r>
          </a:p>
        </p:txBody>
      </p:sp>
    </p:spTree>
    <p:extLst>
      <p:ext uri="{BB962C8B-B14F-4D97-AF65-F5344CB8AC3E}">
        <p14:creationId xmlns:p14="http://schemas.microsoft.com/office/powerpoint/2010/main" val="3310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Calibri Light"/>
              </a:rPr>
              <a:t>What are my implementation risks?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Spending too much time on a specific function – delays in other areas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 Inappropriate memory allocation when designing game engine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Sprite loading errors – different operating systems – different file systems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Incorrectly logging issues on Jira </a:t>
            </a:r>
          </a:p>
          <a:p>
            <a:pPr marL="0" indent="0">
              <a:buNone/>
            </a:pPr>
            <a:endParaRPr lang="en-US" sz="18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53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472-BA1C-4E48-9D32-966E624E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Calibri Light"/>
              </a:rPr>
              <a:t>What are my targets for the MVP deliverable?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636-A678-4975-8A15-DC437EA8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Complete menu system fluidly redirecting players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Functioning sprite loader for player and enemy objects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Working collision detection between object interactions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Auto-saving and loading hi-scores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Calibri" panose="020F0502020204030204"/>
              </a:rPr>
              <a:t>- Appropriate input handlers such as key and mouse user-interaction</a:t>
            </a:r>
          </a:p>
          <a:p>
            <a:pPr marL="0" indent="0">
              <a:buNone/>
            </a:pPr>
            <a:endParaRPr lang="en-US" sz="18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239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CAPSTONE PROJECT</vt:lpstr>
      <vt:lpstr>What are my project goals?</vt:lpstr>
      <vt:lpstr>What are my technical achievements so far?</vt:lpstr>
      <vt:lpstr>How do I plan to achieve my targets?</vt:lpstr>
      <vt:lpstr>What are my implementation risks?</vt:lpstr>
      <vt:lpstr>What are my targets for the MVP deliverable?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2020-10-15T21:10:26Z</dcterms:created>
  <dcterms:modified xsi:type="dcterms:W3CDTF">2020-10-15T21:54:28Z</dcterms:modified>
</cp:coreProperties>
</file>