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7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1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42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2C162-6CFE-4004-B6BF-D67028C35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TF Product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8601E-8F61-4CB4-968C-241D08AD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Please hold all questions until the end of the presentation. 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09818FFF-F7A5-CF7C-069F-D15CBDF96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5" r="24595" b="1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3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62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3BA7076B-62F0-4A5D-98F2-5C9D31CAA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8" r="36848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E2B40-9EFD-44A1-955C-1BC20AE21C62}"/>
              </a:ext>
            </a:extLst>
          </p:cNvPr>
          <p:cNvSpPr txBox="1"/>
          <p:nvPr/>
        </p:nvSpPr>
        <p:spPr>
          <a:xfrm>
            <a:off x="615903" y="2357481"/>
            <a:ext cx="4400549" cy="3167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TF Enterprises has the answer.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tin foil hat product line will keep you protected... From them.   </a:t>
            </a:r>
          </a:p>
        </p:txBody>
      </p:sp>
    </p:spTree>
    <p:extLst>
      <p:ext uri="{BB962C8B-B14F-4D97-AF65-F5344CB8AC3E}">
        <p14:creationId xmlns:p14="http://schemas.microsoft.com/office/powerpoint/2010/main" val="244081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at wearing a hat&#10;&#10;Description automatically generated with medium confidence">
            <a:extLst>
              <a:ext uri="{FF2B5EF4-FFF2-40B4-BE49-F238E27FC236}">
                <a16:creationId xmlns:a16="http://schemas.microsoft.com/office/drawing/2014/main" id="{B6D0C81A-7AD1-42FA-8E41-40BF93FA0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92D02E-3451-41D1-A79E-53D26AC835BD}"/>
              </a:ext>
            </a:extLst>
          </p:cNvPr>
          <p:cNvSpPr txBox="1"/>
          <p:nvPr/>
        </p:nvSpPr>
        <p:spPr>
          <a:xfrm>
            <a:off x="675822" y="1623276"/>
            <a:ext cx="4400549" cy="31670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+mj-lt"/>
              </a:rPr>
              <a:t>Our products expand to household animals. 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+mj-lt"/>
              </a:rPr>
              <a:t>Because pets are FAMILY. You want to protect your family. 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+mj-lt"/>
              </a:rPr>
              <a:t>Invest in TF Products TODAY!</a:t>
            </a:r>
          </a:p>
        </p:txBody>
      </p:sp>
    </p:spTree>
    <p:extLst>
      <p:ext uri="{BB962C8B-B14F-4D97-AF65-F5344CB8AC3E}">
        <p14:creationId xmlns:p14="http://schemas.microsoft.com/office/powerpoint/2010/main" val="226521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B3182D-D34F-404E-BE8D-C3D821614800}"/>
              </a:ext>
            </a:extLst>
          </p:cNvPr>
          <p:cNvSpPr txBox="1"/>
          <p:nvPr/>
        </p:nvSpPr>
        <p:spPr>
          <a:xfrm>
            <a:off x="2246052" y="1953086"/>
            <a:ext cx="84048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Credits: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Kaggle.com for csv data.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UFO Sightings around the world</a:t>
            </a:r>
          </a:p>
          <a:p>
            <a:r>
              <a:rPr lang="en-US" dirty="0">
                <a:effectLst/>
              </a:rPr>
              <a:t>	80,000+ documented close encounters from the past 70 years</a:t>
            </a:r>
          </a:p>
          <a:p>
            <a:r>
              <a:rPr lang="en-US" dirty="0"/>
              <a:t>	by: </a:t>
            </a:r>
            <a:r>
              <a:rPr lang="en-US" dirty="0">
                <a:effectLst/>
              </a:rPr>
              <a:t>Cam Nugent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2C49E-E266-4F98-A999-40471968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10180403" cy="1079829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are about to view some disturbing data.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BAF8-CC0D-4B66-A024-509615F6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555" y="4130336"/>
            <a:ext cx="7816134" cy="126728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Buckle up..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09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B4208F-9B56-4F4B-9572-53F146C69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6" b="1"/>
          <a:stretch/>
        </p:blipFill>
        <p:spPr>
          <a:xfrm>
            <a:off x="-28030" y="0"/>
            <a:ext cx="12220030" cy="6858000"/>
          </a:xfrm>
          <a:prstGeom prst="rect">
            <a:avLst/>
          </a:prstGeom>
        </p:spPr>
      </p:pic>
      <p:sp>
        <p:nvSpPr>
          <p:cNvPr id="42" name="Rectangle 38">
            <a:extLst>
              <a:ext uri="{FF2B5EF4-FFF2-40B4-BE49-F238E27FC236}">
                <a16:creationId xmlns:a16="http://schemas.microsoft.com/office/drawing/2014/main" id="{B9534082-2540-4B3D-8308-94E86AEC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95DBD-9C40-4CF7-8EA7-94CB4A4F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150" y="4033839"/>
            <a:ext cx="6096000" cy="2447924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r"/>
            <a:r>
              <a:rPr lang="en-US" sz="5600" dirty="0"/>
              <a:t>We are looking at 80,000 UFO sightings from 1905-2014</a:t>
            </a:r>
          </a:p>
        </p:txBody>
      </p:sp>
    </p:spTree>
    <p:extLst>
      <p:ext uri="{BB962C8B-B14F-4D97-AF65-F5344CB8AC3E}">
        <p14:creationId xmlns:p14="http://schemas.microsoft.com/office/powerpoint/2010/main" val="317377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5AF09A6-3028-4136-9BE0-396086553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" r="13041" b="2"/>
          <a:stretch/>
        </p:blipFill>
        <p:spPr>
          <a:xfrm>
            <a:off x="1" y="10"/>
            <a:ext cx="6095237" cy="6857991"/>
          </a:xfrm>
          <a:custGeom>
            <a:avLst/>
            <a:gdLst/>
            <a:ahLst/>
            <a:cxnLst/>
            <a:rect l="l" t="t" r="r" b="b"/>
            <a:pathLst>
              <a:path w="6095237" h="6858001">
                <a:moveTo>
                  <a:pt x="0" y="3333751"/>
                </a:moveTo>
                <a:lnTo>
                  <a:pt x="5699134" y="3333751"/>
                </a:lnTo>
                <a:lnTo>
                  <a:pt x="5698528" y="3357461"/>
                </a:lnTo>
                <a:lnTo>
                  <a:pt x="5695762" y="3365728"/>
                </a:lnTo>
                <a:lnTo>
                  <a:pt x="5684739" y="3398677"/>
                </a:lnTo>
                <a:cubicBezTo>
                  <a:pt x="5672547" y="3424765"/>
                  <a:pt x="5673881" y="3457327"/>
                  <a:pt x="5669119" y="3486946"/>
                </a:cubicBezTo>
                <a:cubicBezTo>
                  <a:pt x="5667404" y="3497439"/>
                  <a:pt x="5664785" y="3507933"/>
                  <a:pt x="5662594" y="3518451"/>
                </a:cubicBezTo>
                <a:lnTo>
                  <a:pt x="5661870" y="3524252"/>
                </a:lnTo>
                <a:lnTo>
                  <a:pt x="5658641" y="3550106"/>
                </a:lnTo>
                <a:cubicBezTo>
                  <a:pt x="5658641" y="3576391"/>
                  <a:pt x="5664737" y="3602478"/>
                  <a:pt x="5667023" y="3628959"/>
                </a:cubicBezTo>
                <a:cubicBezTo>
                  <a:pt x="5668927" y="3649555"/>
                  <a:pt x="5668165" y="3670544"/>
                  <a:pt x="5670451" y="3691138"/>
                </a:cubicBezTo>
                <a:cubicBezTo>
                  <a:pt x="5672167" y="3708009"/>
                  <a:pt x="5676547" y="3724680"/>
                  <a:pt x="5680167" y="3741353"/>
                </a:cubicBezTo>
                <a:cubicBezTo>
                  <a:pt x="5680834" y="3744394"/>
                  <a:pt x="5682454" y="3747434"/>
                  <a:pt x="5683811" y="3750401"/>
                </a:cubicBezTo>
                <a:lnTo>
                  <a:pt x="5685192" y="3756135"/>
                </a:lnTo>
                <a:lnTo>
                  <a:pt x="5713812" y="3748730"/>
                </a:lnTo>
                <a:lnTo>
                  <a:pt x="5714043" y="3748682"/>
                </a:lnTo>
                <a:lnTo>
                  <a:pt x="5713813" y="3748731"/>
                </a:lnTo>
                <a:lnTo>
                  <a:pt x="5685193" y="3756136"/>
                </a:lnTo>
                <a:lnTo>
                  <a:pt x="5685885" y="3759007"/>
                </a:lnTo>
                <a:cubicBezTo>
                  <a:pt x="5677692" y="3813538"/>
                  <a:pt x="5714269" y="3852768"/>
                  <a:pt x="5730462" y="3898864"/>
                </a:cubicBezTo>
                <a:cubicBezTo>
                  <a:pt x="5747609" y="3947314"/>
                  <a:pt x="5773897" y="3994194"/>
                  <a:pt x="5766087" y="4048330"/>
                </a:cubicBezTo>
                <a:cubicBezTo>
                  <a:pt x="5761325" y="4081088"/>
                  <a:pt x="5750275" y="4112668"/>
                  <a:pt x="5743606" y="4145230"/>
                </a:cubicBezTo>
                <a:cubicBezTo>
                  <a:pt x="5741320" y="4156803"/>
                  <a:pt x="5741702" y="4169748"/>
                  <a:pt x="5743988" y="4181322"/>
                </a:cubicBezTo>
                <a:cubicBezTo>
                  <a:pt x="5754467" y="4237224"/>
                  <a:pt x="5755991" y="4292342"/>
                  <a:pt x="5738844" y="4347267"/>
                </a:cubicBezTo>
                <a:cubicBezTo>
                  <a:pt x="5735986" y="4356680"/>
                  <a:pt x="5733320" y="4366684"/>
                  <a:pt x="5733320" y="4376493"/>
                </a:cubicBezTo>
                <a:cubicBezTo>
                  <a:pt x="5733320" y="4430237"/>
                  <a:pt x="5737320" y="4483001"/>
                  <a:pt x="5755991" y="4534394"/>
                </a:cubicBezTo>
                <a:cubicBezTo>
                  <a:pt x="5762277" y="4551655"/>
                  <a:pt x="5758277" y="4572644"/>
                  <a:pt x="5759801" y="4591670"/>
                </a:cubicBezTo>
                <a:cubicBezTo>
                  <a:pt x="5761133" y="4609322"/>
                  <a:pt x="5761705" y="4627369"/>
                  <a:pt x="5766087" y="4644434"/>
                </a:cubicBezTo>
                <a:cubicBezTo>
                  <a:pt x="5772563" y="4669346"/>
                  <a:pt x="5773325" y="4692491"/>
                  <a:pt x="5767611" y="4718187"/>
                </a:cubicBezTo>
                <a:cubicBezTo>
                  <a:pt x="5762277" y="4742705"/>
                  <a:pt x="5764943" y="4769186"/>
                  <a:pt x="5764753" y="4794687"/>
                </a:cubicBezTo>
                <a:cubicBezTo>
                  <a:pt x="5764563" y="4823128"/>
                  <a:pt x="5764373" y="4851570"/>
                  <a:pt x="5765325" y="4880011"/>
                </a:cubicBezTo>
                <a:cubicBezTo>
                  <a:pt x="5765705" y="4891388"/>
                  <a:pt x="5773325" y="4904334"/>
                  <a:pt x="5770277" y="4913751"/>
                </a:cubicBezTo>
                <a:cubicBezTo>
                  <a:pt x="5759991" y="4944153"/>
                  <a:pt x="5772373" y="4974557"/>
                  <a:pt x="5766849" y="5004959"/>
                </a:cubicBezTo>
                <a:cubicBezTo>
                  <a:pt x="5763991" y="5019868"/>
                  <a:pt x="5771801" y="5036736"/>
                  <a:pt x="5772563" y="5052820"/>
                </a:cubicBezTo>
                <a:cubicBezTo>
                  <a:pt x="5773897" y="5079104"/>
                  <a:pt x="5773325" y="5105388"/>
                  <a:pt x="5773707" y="5131673"/>
                </a:cubicBezTo>
                <a:cubicBezTo>
                  <a:pt x="5773897" y="5140304"/>
                  <a:pt x="5774659" y="5148739"/>
                  <a:pt x="5775042" y="5157370"/>
                </a:cubicBezTo>
                <a:cubicBezTo>
                  <a:pt x="5775422" y="5165020"/>
                  <a:pt x="5777136" y="5173061"/>
                  <a:pt x="5775804" y="5180319"/>
                </a:cubicBezTo>
                <a:cubicBezTo>
                  <a:pt x="5771039" y="5206604"/>
                  <a:pt x="5763229" y="5232496"/>
                  <a:pt x="5760181" y="5258975"/>
                </a:cubicBezTo>
                <a:cubicBezTo>
                  <a:pt x="5757515" y="5281924"/>
                  <a:pt x="5761133" y="5305660"/>
                  <a:pt x="5759229" y="5328805"/>
                </a:cubicBezTo>
                <a:cubicBezTo>
                  <a:pt x="5755991" y="5369604"/>
                  <a:pt x="5750275" y="5410403"/>
                  <a:pt x="5746655" y="5451203"/>
                </a:cubicBezTo>
                <a:cubicBezTo>
                  <a:pt x="5745893" y="5460031"/>
                  <a:pt x="5750657" y="5469249"/>
                  <a:pt x="5751037" y="5478272"/>
                </a:cubicBezTo>
                <a:cubicBezTo>
                  <a:pt x="5751989" y="5506518"/>
                  <a:pt x="5752181" y="5534764"/>
                  <a:pt x="5752751" y="5563010"/>
                </a:cubicBezTo>
                <a:cubicBezTo>
                  <a:pt x="5752943" y="5579094"/>
                  <a:pt x="5752371" y="5595374"/>
                  <a:pt x="5754085" y="5611265"/>
                </a:cubicBezTo>
                <a:cubicBezTo>
                  <a:pt x="5756371" y="5632250"/>
                  <a:pt x="5759801" y="5651277"/>
                  <a:pt x="5744941" y="5670892"/>
                </a:cubicBezTo>
                <a:cubicBezTo>
                  <a:pt x="5721890" y="5701101"/>
                  <a:pt x="5730844" y="5739546"/>
                  <a:pt x="5725510" y="5774460"/>
                </a:cubicBezTo>
                <a:cubicBezTo>
                  <a:pt x="5724176" y="5783484"/>
                  <a:pt x="5723986" y="5792704"/>
                  <a:pt x="5722462" y="5801726"/>
                </a:cubicBezTo>
                <a:cubicBezTo>
                  <a:pt x="5719604" y="5818399"/>
                  <a:pt x="5716366" y="5834874"/>
                  <a:pt x="5713125" y="5851549"/>
                </a:cubicBezTo>
                <a:cubicBezTo>
                  <a:pt x="5712555" y="5854490"/>
                  <a:pt x="5712363" y="5857824"/>
                  <a:pt x="5711411" y="5860571"/>
                </a:cubicBezTo>
                <a:cubicBezTo>
                  <a:pt x="5703411" y="5885876"/>
                  <a:pt x="5694267" y="5910785"/>
                  <a:pt x="5687789" y="5936481"/>
                </a:cubicBezTo>
                <a:cubicBezTo>
                  <a:pt x="5684550" y="5949036"/>
                  <a:pt x="5684168" y="5962962"/>
                  <a:pt x="5685885" y="5975908"/>
                </a:cubicBezTo>
                <a:cubicBezTo>
                  <a:pt x="5690837" y="6013764"/>
                  <a:pt x="5692933" y="6051230"/>
                  <a:pt x="5685693" y="6089284"/>
                </a:cubicBezTo>
                <a:cubicBezTo>
                  <a:pt x="5682836" y="6104387"/>
                  <a:pt x="5687599" y="6121257"/>
                  <a:pt x="5689313" y="6137341"/>
                </a:cubicBezTo>
                <a:cubicBezTo>
                  <a:pt x="5693885" y="6175786"/>
                  <a:pt x="5698839" y="6214231"/>
                  <a:pt x="5703219" y="6252873"/>
                </a:cubicBezTo>
                <a:cubicBezTo>
                  <a:pt x="5705887" y="6277000"/>
                  <a:pt x="5707411" y="6301323"/>
                  <a:pt x="5710077" y="6325450"/>
                </a:cubicBezTo>
                <a:cubicBezTo>
                  <a:pt x="5713317" y="6353302"/>
                  <a:pt x="5718270" y="6380959"/>
                  <a:pt x="5720938" y="6408814"/>
                </a:cubicBezTo>
                <a:cubicBezTo>
                  <a:pt x="5723986" y="6440589"/>
                  <a:pt x="5724556" y="6472562"/>
                  <a:pt x="5727796" y="6504338"/>
                </a:cubicBezTo>
                <a:cubicBezTo>
                  <a:pt x="5734082" y="6562401"/>
                  <a:pt x="5741512" y="6620265"/>
                  <a:pt x="5748561" y="6678324"/>
                </a:cubicBezTo>
                <a:cubicBezTo>
                  <a:pt x="5755419" y="6734620"/>
                  <a:pt x="5761515" y="6790916"/>
                  <a:pt x="5770087" y="6846819"/>
                </a:cubicBezTo>
                <a:lnTo>
                  <a:pt x="5772929" y="6858001"/>
                </a:lnTo>
                <a:lnTo>
                  <a:pt x="0" y="6858001"/>
                </a:lnTo>
                <a:lnTo>
                  <a:pt x="0" y="3524252"/>
                </a:lnTo>
                <a:close/>
                <a:moveTo>
                  <a:pt x="0" y="0"/>
                </a:moveTo>
                <a:lnTo>
                  <a:pt x="6019574" y="0"/>
                </a:lnTo>
                <a:lnTo>
                  <a:pt x="6029175" y="80583"/>
                </a:lnTo>
                <a:cubicBezTo>
                  <a:pt x="6030319" y="88822"/>
                  <a:pt x="6032413" y="98237"/>
                  <a:pt x="6037177" y="104514"/>
                </a:cubicBezTo>
                <a:cubicBezTo>
                  <a:pt x="6069182" y="147470"/>
                  <a:pt x="6078135" y="199649"/>
                  <a:pt x="6075089" y="249272"/>
                </a:cubicBezTo>
                <a:cubicBezTo>
                  <a:pt x="6072800" y="288308"/>
                  <a:pt x="6071086" y="326557"/>
                  <a:pt x="6074324" y="365198"/>
                </a:cubicBezTo>
                <a:cubicBezTo>
                  <a:pt x="6074516" y="368141"/>
                  <a:pt x="6074134" y="372064"/>
                  <a:pt x="6072610" y="374220"/>
                </a:cubicBezTo>
                <a:cubicBezTo>
                  <a:pt x="6062514" y="387559"/>
                  <a:pt x="6061752" y="401485"/>
                  <a:pt x="6060038" y="418552"/>
                </a:cubicBezTo>
                <a:cubicBezTo>
                  <a:pt x="6057560" y="442679"/>
                  <a:pt x="6059276" y="464843"/>
                  <a:pt x="6063466" y="487205"/>
                </a:cubicBezTo>
                <a:cubicBezTo>
                  <a:pt x="6066514" y="503486"/>
                  <a:pt x="6072800" y="519961"/>
                  <a:pt x="6080803" y="534478"/>
                </a:cubicBezTo>
                <a:cubicBezTo>
                  <a:pt x="6092043" y="554679"/>
                  <a:pt x="6096423" y="574101"/>
                  <a:pt x="6081565" y="593322"/>
                </a:cubicBezTo>
                <a:cubicBezTo>
                  <a:pt x="6065752" y="614113"/>
                  <a:pt x="6071276" y="637652"/>
                  <a:pt x="6070706" y="660603"/>
                </a:cubicBezTo>
                <a:cubicBezTo>
                  <a:pt x="6070514" y="670605"/>
                  <a:pt x="6070896" y="681198"/>
                  <a:pt x="6068420" y="690809"/>
                </a:cubicBezTo>
                <a:cubicBezTo>
                  <a:pt x="6061370" y="718661"/>
                  <a:pt x="6050702" y="745535"/>
                  <a:pt x="6045940" y="773781"/>
                </a:cubicBezTo>
                <a:cubicBezTo>
                  <a:pt x="6043273" y="789474"/>
                  <a:pt x="6048036" y="806930"/>
                  <a:pt x="6051464" y="823213"/>
                </a:cubicBezTo>
                <a:cubicBezTo>
                  <a:pt x="6055084" y="839689"/>
                  <a:pt x="6060608" y="855968"/>
                  <a:pt x="6066324" y="871859"/>
                </a:cubicBezTo>
                <a:cubicBezTo>
                  <a:pt x="6070134" y="882645"/>
                  <a:pt x="6073754" y="894414"/>
                  <a:pt x="6080613" y="903045"/>
                </a:cubicBezTo>
                <a:cubicBezTo>
                  <a:pt x="6096233" y="922662"/>
                  <a:pt x="6098901" y="942864"/>
                  <a:pt x="6090709" y="966011"/>
                </a:cubicBezTo>
                <a:cubicBezTo>
                  <a:pt x="6089375" y="969541"/>
                  <a:pt x="6089375" y="973659"/>
                  <a:pt x="6089185" y="977582"/>
                </a:cubicBezTo>
                <a:cubicBezTo>
                  <a:pt x="6085185" y="1040355"/>
                  <a:pt x="6082707" y="1103121"/>
                  <a:pt x="6076611" y="1165498"/>
                </a:cubicBezTo>
                <a:cubicBezTo>
                  <a:pt x="6074134" y="1190799"/>
                  <a:pt x="6063276" y="1215122"/>
                  <a:pt x="6056418" y="1240034"/>
                </a:cubicBezTo>
                <a:cubicBezTo>
                  <a:pt x="6055084" y="1245135"/>
                  <a:pt x="6052988" y="1250824"/>
                  <a:pt x="6053942" y="1255923"/>
                </a:cubicBezTo>
                <a:cubicBezTo>
                  <a:pt x="6063466" y="1311432"/>
                  <a:pt x="6049560" y="1363414"/>
                  <a:pt x="6031271" y="1414609"/>
                </a:cubicBezTo>
                <a:cubicBezTo>
                  <a:pt x="6029365" y="1419903"/>
                  <a:pt x="6029937" y="1426376"/>
                  <a:pt x="6030319" y="1432262"/>
                </a:cubicBezTo>
                <a:cubicBezTo>
                  <a:pt x="6031651" y="1448740"/>
                  <a:pt x="6038319" y="1466588"/>
                  <a:pt x="6034319" y="1481495"/>
                </a:cubicBezTo>
                <a:cubicBezTo>
                  <a:pt x="6023269" y="1521118"/>
                  <a:pt x="6009934" y="1560348"/>
                  <a:pt x="5993170" y="1597617"/>
                </a:cubicBezTo>
                <a:cubicBezTo>
                  <a:pt x="5976215" y="1635476"/>
                  <a:pt x="5961927" y="1670585"/>
                  <a:pt x="5979071" y="1713934"/>
                </a:cubicBezTo>
                <a:cubicBezTo>
                  <a:pt x="5986312" y="1732372"/>
                  <a:pt x="5981167" y="1756694"/>
                  <a:pt x="5979263" y="1777881"/>
                </a:cubicBezTo>
                <a:cubicBezTo>
                  <a:pt x="5977739" y="1793374"/>
                  <a:pt x="5969165" y="1808282"/>
                  <a:pt x="5969165" y="1823583"/>
                </a:cubicBezTo>
                <a:cubicBezTo>
                  <a:pt x="5969165" y="1864385"/>
                  <a:pt x="5959069" y="1900670"/>
                  <a:pt x="5938494" y="1935977"/>
                </a:cubicBezTo>
                <a:cubicBezTo>
                  <a:pt x="5930494" y="1949711"/>
                  <a:pt x="5935828" y="1971091"/>
                  <a:pt x="5933732" y="1988939"/>
                </a:cubicBezTo>
                <a:cubicBezTo>
                  <a:pt x="5931256" y="2007771"/>
                  <a:pt x="5928970" y="2027187"/>
                  <a:pt x="5923443" y="2045235"/>
                </a:cubicBezTo>
                <a:cubicBezTo>
                  <a:pt x="5908965" y="2091918"/>
                  <a:pt x="5892582" y="2138014"/>
                  <a:pt x="5877342" y="2184501"/>
                </a:cubicBezTo>
                <a:cubicBezTo>
                  <a:pt x="5864767" y="2222749"/>
                  <a:pt x="5874674" y="2260413"/>
                  <a:pt x="5880008" y="2298269"/>
                </a:cubicBezTo>
                <a:cubicBezTo>
                  <a:pt x="5883438" y="2322005"/>
                  <a:pt x="5891630" y="2344167"/>
                  <a:pt x="5879438" y="2370844"/>
                </a:cubicBezTo>
                <a:cubicBezTo>
                  <a:pt x="5867816" y="2396344"/>
                  <a:pt x="5870484" y="2428709"/>
                  <a:pt x="5864197" y="2457348"/>
                </a:cubicBezTo>
                <a:cubicBezTo>
                  <a:pt x="5858863" y="2481477"/>
                  <a:pt x="5850289" y="2504816"/>
                  <a:pt x="5841907" y="2528158"/>
                </a:cubicBezTo>
                <a:cubicBezTo>
                  <a:pt x="5830476" y="2559935"/>
                  <a:pt x="5818476" y="2591317"/>
                  <a:pt x="5824190" y="2626038"/>
                </a:cubicBezTo>
                <a:cubicBezTo>
                  <a:pt x="5830668" y="2665466"/>
                  <a:pt x="5806284" y="2692532"/>
                  <a:pt x="5790089" y="2723527"/>
                </a:cubicBezTo>
                <a:cubicBezTo>
                  <a:pt x="5779041" y="2744906"/>
                  <a:pt x="5770848" y="2768247"/>
                  <a:pt x="5763990" y="2791590"/>
                </a:cubicBezTo>
                <a:cubicBezTo>
                  <a:pt x="5755036" y="2822776"/>
                  <a:pt x="5749702" y="2854945"/>
                  <a:pt x="5740939" y="2886329"/>
                </a:cubicBezTo>
                <a:cubicBezTo>
                  <a:pt x="5727795" y="2933799"/>
                  <a:pt x="5717507" y="2981857"/>
                  <a:pt x="5724747" y="3031285"/>
                </a:cubicBezTo>
                <a:cubicBezTo>
                  <a:pt x="5727985" y="3054039"/>
                  <a:pt x="5727795" y="3075225"/>
                  <a:pt x="5723031" y="3097977"/>
                </a:cubicBezTo>
                <a:cubicBezTo>
                  <a:pt x="5715221" y="3135244"/>
                  <a:pt x="5714268" y="3173494"/>
                  <a:pt x="5685122" y="3203506"/>
                </a:cubicBezTo>
                <a:cubicBezTo>
                  <a:pt x="5674833" y="3214098"/>
                  <a:pt x="5672167" y="3233124"/>
                  <a:pt x="5666833" y="3248621"/>
                </a:cubicBezTo>
                <a:cubicBezTo>
                  <a:pt x="5660545" y="3266470"/>
                  <a:pt x="5663785" y="3279612"/>
                  <a:pt x="5682073" y="3289224"/>
                </a:cubicBezTo>
                <a:cubicBezTo>
                  <a:pt x="5690264" y="3293538"/>
                  <a:pt x="5698266" y="3305897"/>
                  <a:pt x="5699600" y="3315508"/>
                </a:cubicBezTo>
                <a:lnTo>
                  <a:pt x="5699134" y="3333750"/>
                </a:lnTo>
                <a:lnTo>
                  <a:pt x="0" y="333375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33E20F-E4BD-4A57-891E-213F818C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B3933-E1FD-4A72-AFB7-D9D0AD987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276F8-120C-44FE-B8CF-AA20BF00DC9F}"/>
              </a:ext>
            </a:extLst>
          </p:cNvPr>
          <p:cNvSpPr txBox="1"/>
          <p:nvPr/>
        </p:nvSpPr>
        <p:spPr>
          <a:xfrm>
            <a:off x="7810500" y="1228397"/>
            <a:ext cx="3419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The vast majority of the sightings are in the USA/North American Region</a:t>
            </a:r>
          </a:p>
        </p:txBody>
      </p:sp>
    </p:spTree>
    <p:extLst>
      <p:ext uri="{BB962C8B-B14F-4D97-AF65-F5344CB8AC3E}">
        <p14:creationId xmlns:p14="http://schemas.microsoft.com/office/powerpoint/2010/main" val="226357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D20A-4DAD-4B14-B317-E763D425F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2F8083D1-1F46-4099-9FB9-A6E1C025C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80510" flipH="1" flipV="1">
            <a:off x="2281234" y="-189272"/>
            <a:ext cx="7308338" cy="7107762"/>
          </a:xfrm>
          <a:custGeom>
            <a:avLst/>
            <a:gdLst>
              <a:gd name="connsiteX0" fmla="*/ 6551912 w 7308338"/>
              <a:gd name="connsiteY0" fmla="*/ 0 h 7107762"/>
              <a:gd name="connsiteX1" fmla="*/ 7308338 w 7308338"/>
              <a:gd name="connsiteY1" fmla="*/ 5376463 h 7107762"/>
              <a:gd name="connsiteX2" fmla="*/ 7305506 w 7308338"/>
              <a:gd name="connsiteY2" fmla="*/ 5377362 h 7107762"/>
              <a:gd name="connsiteX3" fmla="*/ 7188368 w 7308338"/>
              <a:gd name="connsiteY3" fmla="*/ 5378482 h 7107762"/>
              <a:gd name="connsiteX4" fmla="*/ 7171460 w 7308338"/>
              <a:gd name="connsiteY4" fmla="*/ 5381478 h 7107762"/>
              <a:gd name="connsiteX5" fmla="*/ 7125826 w 7308338"/>
              <a:gd name="connsiteY5" fmla="*/ 5396316 h 7107762"/>
              <a:gd name="connsiteX6" fmla="*/ 7006623 w 7308338"/>
              <a:gd name="connsiteY6" fmla="*/ 5382068 h 7107762"/>
              <a:gd name="connsiteX7" fmla="*/ 6893425 w 7308338"/>
              <a:gd name="connsiteY7" fmla="*/ 5394198 h 7107762"/>
              <a:gd name="connsiteX8" fmla="*/ 6833011 w 7308338"/>
              <a:gd name="connsiteY8" fmla="*/ 5408599 h 7107762"/>
              <a:gd name="connsiteX9" fmla="*/ 6787491 w 7308338"/>
              <a:gd name="connsiteY9" fmla="*/ 5408927 h 7107762"/>
              <a:gd name="connsiteX10" fmla="*/ 6674209 w 7308338"/>
              <a:gd name="connsiteY10" fmla="*/ 5404052 h 7107762"/>
              <a:gd name="connsiteX11" fmla="*/ 6623046 w 7308338"/>
              <a:gd name="connsiteY11" fmla="*/ 5411188 h 7107762"/>
              <a:gd name="connsiteX12" fmla="*/ 6567467 w 7308338"/>
              <a:gd name="connsiteY12" fmla="*/ 5413685 h 7107762"/>
              <a:gd name="connsiteX13" fmla="*/ 6425247 w 7308338"/>
              <a:gd name="connsiteY13" fmla="*/ 5399762 h 7107762"/>
              <a:gd name="connsiteX14" fmla="*/ 6318296 w 7308338"/>
              <a:gd name="connsiteY14" fmla="*/ 5427644 h 7107762"/>
              <a:gd name="connsiteX15" fmla="*/ 6249550 w 7308338"/>
              <a:gd name="connsiteY15" fmla="*/ 5443221 h 7107762"/>
              <a:gd name="connsiteX16" fmla="*/ 6164277 w 7308338"/>
              <a:gd name="connsiteY16" fmla="*/ 5447612 h 7107762"/>
              <a:gd name="connsiteX17" fmla="*/ 6092228 w 7308338"/>
              <a:gd name="connsiteY17" fmla="*/ 5441653 h 7107762"/>
              <a:gd name="connsiteX18" fmla="*/ 5995634 w 7308338"/>
              <a:gd name="connsiteY18" fmla="*/ 5446162 h 7107762"/>
              <a:gd name="connsiteX19" fmla="*/ 5895659 w 7308338"/>
              <a:gd name="connsiteY19" fmla="*/ 5434634 h 7107762"/>
              <a:gd name="connsiteX20" fmla="*/ 5825337 w 7308338"/>
              <a:gd name="connsiteY20" fmla="*/ 5424356 h 7107762"/>
              <a:gd name="connsiteX21" fmla="*/ 5730490 w 7308338"/>
              <a:gd name="connsiteY21" fmla="*/ 5422976 h 7107762"/>
              <a:gd name="connsiteX22" fmla="*/ 5589736 w 7308338"/>
              <a:gd name="connsiteY22" fmla="*/ 5439432 h 7107762"/>
              <a:gd name="connsiteX23" fmla="*/ 5526290 w 7308338"/>
              <a:gd name="connsiteY23" fmla="*/ 5452586 h 7107762"/>
              <a:gd name="connsiteX24" fmla="*/ 5417841 w 7308338"/>
              <a:gd name="connsiteY24" fmla="*/ 5439139 h 7107762"/>
              <a:gd name="connsiteX25" fmla="*/ 5371003 w 7308338"/>
              <a:gd name="connsiteY25" fmla="*/ 5431363 h 7107762"/>
              <a:gd name="connsiteX26" fmla="*/ 5336102 w 7308338"/>
              <a:gd name="connsiteY26" fmla="*/ 5455224 h 7107762"/>
              <a:gd name="connsiteX27" fmla="*/ 5315264 w 7308338"/>
              <a:gd name="connsiteY27" fmla="*/ 5478127 h 7107762"/>
              <a:gd name="connsiteX28" fmla="*/ 5233232 w 7308338"/>
              <a:gd name="connsiteY28" fmla="*/ 5482147 h 7107762"/>
              <a:gd name="connsiteX29" fmla="*/ 5146204 w 7308338"/>
              <a:gd name="connsiteY29" fmla="*/ 5486561 h 7107762"/>
              <a:gd name="connsiteX30" fmla="*/ 5084092 w 7308338"/>
              <a:gd name="connsiteY30" fmla="*/ 5490399 h 7107762"/>
              <a:gd name="connsiteX31" fmla="*/ 5011458 w 7308338"/>
              <a:gd name="connsiteY31" fmla="*/ 5516086 h 7107762"/>
              <a:gd name="connsiteX32" fmla="*/ 4953455 w 7308338"/>
              <a:gd name="connsiteY32" fmla="*/ 5533244 h 7107762"/>
              <a:gd name="connsiteX33" fmla="*/ 4908203 w 7308338"/>
              <a:gd name="connsiteY33" fmla="*/ 5553864 h 7107762"/>
              <a:gd name="connsiteX34" fmla="*/ 4892822 w 7308338"/>
              <a:gd name="connsiteY34" fmla="*/ 5563352 h 7107762"/>
              <a:gd name="connsiteX35" fmla="*/ 4770796 w 7308338"/>
              <a:gd name="connsiteY35" fmla="*/ 5637832 h 7107762"/>
              <a:gd name="connsiteX36" fmla="*/ 4637637 w 7308338"/>
              <a:gd name="connsiteY36" fmla="*/ 5705734 h 7107762"/>
              <a:gd name="connsiteX37" fmla="*/ 4540878 w 7308338"/>
              <a:gd name="connsiteY37" fmla="*/ 5705388 h 7107762"/>
              <a:gd name="connsiteX38" fmla="*/ 4506844 w 7308338"/>
              <a:gd name="connsiteY38" fmla="*/ 5713782 h 7107762"/>
              <a:gd name="connsiteX39" fmla="*/ 4348774 w 7308338"/>
              <a:gd name="connsiteY39" fmla="*/ 5745659 h 7107762"/>
              <a:gd name="connsiteX40" fmla="*/ 4319878 w 7308338"/>
              <a:gd name="connsiteY40" fmla="*/ 5746777 h 7107762"/>
              <a:gd name="connsiteX41" fmla="*/ 4175779 w 7308338"/>
              <a:gd name="connsiteY41" fmla="*/ 5803944 h 7107762"/>
              <a:gd name="connsiteX42" fmla="*/ 4122500 w 7308338"/>
              <a:gd name="connsiteY42" fmla="*/ 5820383 h 7107762"/>
              <a:gd name="connsiteX43" fmla="*/ 4074053 w 7308338"/>
              <a:gd name="connsiteY43" fmla="*/ 5838231 h 7107762"/>
              <a:gd name="connsiteX44" fmla="*/ 4004672 w 7308338"/>
              <a:gd name="connsiteY44" fmla="*/ 5856107 h 7107762"/>
              <a:gd name="connsiteX45" fmla="*/ 3931692 w 7308338"/>
              <a:gd name="connsiteY45" fmla="*/ 5870328 h 7107762"/>
              <a:gd name="connsiteX46" fmla="*/ 3851154 w 7308338"/>
              <a:gd name="connsiteY46" fmla="*/ 5889850 h 7107762"/>
              <a:gd name="connsiteX47" fmla="*/ 3820387 w 7308338"/>
              <a:gd name="connsiteY47" fmla="*/ 5902171 h 7107762"/>
              <a:gd name="connsiteX48" fmla="*/ 3733371 w 7308338"/>
              <a:gd name="connsiteY48" fmla="*/ 5919106 h 7107762"/>
              <a:gd name="connsiteX49" fmla="*/ 3689429 w 7308338"/>
              <a:gd name="connsiteY49" fmla="*/ 5935307 h 7107762"/>
              <a:gd name="connsiteX50" fmla="*/ 3615138 w 7308338"/>
              <a:gd name="connsiteY50" fmla="*/ 5953947 h 7107762"/>
              <a:gd name="connsiteX51" fmla="*/ 3591149 w 7308338"/>
              <a:gd name="connsiteY51" fmla="*/ 5960958 h 7107762"/>
              <a:gd name="connsiteX52" fmla="*/ 3569626 w 7308338"/>
              <a:gd name="connsiteY52" fmla="*/ 5966800 h 7107762"/>
              <a:gd name="connsiteX53" fmla="*/ 3491686 w 7308338"/>
              <a:gd name="connsiteY53" fmla="*/ 5969076 h 7107762"/>
              <a:gd name="connsiteX54" fmla="*/ 3425447 w 7308338"/>
              <a:gd name="connsiteY54" fmla="*/ 5983670 h 7107762"/>
              <a:gd name="connsiteX55" fmla="*/ 3306848 w 7308338"/>
              <a:gd name="connsiteY55" fmla="*/ 5998635 h 7107762"/>
              <a:gd name="connsiteX56" fmla="*/ 3282259 w 7308338"/>
              <a:gd name="connsiteY56" fmla="*/ 6008917 h 7107762"/>
              <a:gd name="connsiteX57" fmla="*/ 3202536 w 7308338"/>
              <a:gd name="connsiteY57" fmla="*/ 6029421 h 7107762"/>
              <a:gd name="connsiteX58" fmla="*/ 3157219 w 7308338"/>
              <a:gd name="connsiteY58" fmla="*/ 6041445 h 7107762"/>
              <a:gd name="connsiteX59" fmla="*/ 3098753 w 7308338"/>
              <a:gd name="connsiteY59" fmla="*/ 6045797 h 7107762"/>
              <a:gd name="connsiteX60" fmla="*/ 2996387 w 7308338"/>
              <a:gd name="connsiteY60" fmla="*/ 6049902 h 7107762"/>
              <a:gd name="connsiteX61" fmla="*/ 2969912 w 7308338"/>
              <a:gd name="connsiteY61" fmla="*/ 6052995 h 7107762"/>
              <a:gd name="connsiteX62" fmla="*/ 2920669 w 7308338"/>
              <a:gd name="connsiteY62" fmla="*/ 6054981 h 7107762"/>
              <a:gd name="connsiteX63" fmla="*/ 2911748 w 7308338"/>
              <a:gd name="connsiteY63" fmla="*/ 6055317 h 7107762"/>
              <a:gd name="connsiteX64" fmla="*/ 2834572 w 7308338"/>
              <a:gd name="connsiteY64" fmla="*/ 6049195 h 7107762"/>
              <a:gd name="connsiteX65" fmla="*/ 2796860 w 7308338"/>
              <a:gd name="connsiteY65" fmla="*/ 6056105 h 7107762"/>
              <a:gd name="connsiteX66" fmla="*/ 2689625 w 7308338"/>
              <a:gd name="connsiteY66" fmla="*/ 6081118 h 7107762"/>
              <a:gd name="connsiteX67" fmla="*/ 2645019 w 7308338"/>
              <a:gd name="connsiteY67" fmla="*/ 6095323 h 7107762"/>
              <a:gd name="connsiteX68" fmla="*/ 2538972 w 7308338"/>
              <a:gd name="connsiteY68" fmla="*/ 6134540 h 7107762"/>
              <a:gd name="connsiteX69" fmla="*/ 2471925 w 7308338"/>
              <a:gd name="connsiteY69" fmla="*/ 6157348 h 7107762"/>
              <a:gd name="connsiteX70" fmla="*/ 2395594 w 7308338"/>
              <a:gd name="connsiteY70" fmla="*/ 6186450 h 7107762"/>
              <a:gd name="connsiteX71" fmla="*/ 2306850 w 7308338"/>
              <a:gd name="connsiteY71" fmla="*/ 6214358 h 7107762"/>
              <a:gd name="connsiteX72" fmla="*/ 2147107 w 7308338"/>
              <a:gd name="connsiteY72" fmla="*/ 6273243 h 7107762"/>
              <a:gd name="connsiteX73" fmla="*/ 1992732 w 7308338"/>
              <a:gd name="connsiteY73" fmla="*/ 6331650 h 7107762"/>
              <a:gd name="connsiteX74" fmla="*/ 1931813 w 7308338"/>
              <a:gd name="connsiteY74" fmla="*/ 6365542 h 7107762"/>
              <a:gd name="connsiteX75" fmla="*/ 1822653 w 7308338"/>
              <a:gd name="connsiteY75" fmla="*/ 6418996 h 7107762"/>
              <a:gd name="connsiteX76" fmla="*/ 1775919 w 7308338"/>
              <a:gd name="connsiteY76" fmla="*/ 6446617 h 7107762"/>
              <a:gd name="connsiteX77" fmla="*/ 1662907 w 7308338"/>
              <a:gd name="connsiteY77" fmla="*/ 6507824 h 7107762"/>
              <a:gd name="connsiteX78" fmla="*/ 1532165 w 7308338"/>
              <a:gd name="connsiteY78" fmla="*/ 6591008 h 7107762"/>
              <a:gd name="connsiteX79" fmla="*/ 1480673 w 7308338"/>
              <a:gd name="connsiteY79" fmla="*/ 6618380 h 7107762"/>
              <a:gd name="connsiteX80" fmla="*/ 1351700 w 7308338"/>
              <a:gd name="connsiteY80" fmla="*/ 6687448 h 7107762"/>
              <a:gd name="connsiteX81" fmla="*/ 1301148 w 7308338"/>
              <a:gd name="connsiteY81" fmla="*/ 6707161 h 7107762"/>
              <a:gd name="connsiteX82" fmla="*/ 1245738 w 7308338"/>
              <a:gd name="connsiteY82" fmla="*/ 6737019 h 7107762"/>
              <a:gd name="connsiteX83" fmla="*/ 1180880 w 7308338"/>
              <a:gd name="connsiteY83" fmla="*/ 6781621 h 7107762"/>
              <a:gd name="connsiteX84" fmla="*/ 1071543 w 7308338"/>
              <a:gd name="connsiteY84" fmla="*/ 6850967 h 7107762"/>
              <a:gd name="connsiteX85" fmla="*/ 1027120 w 7308338"/>
              <a:gd name="connsiteY85" fmla="*/ 6871783 h 7107762"/>
              <a:gd name="connsiteX86" fmla="*/ 829309 w 7308338"/>
              <a:gd name="connsiteY86" fmla="*/ 6986000 h 7107762"/>
              <a:gd name="connsiteX87" fmla="*/ 729027 w 7308338"/>
              <a:gd name="connsiteY87" fmla="*/ 7048912 h 7107762"/>
              <a:gd name="connsiteX88" fmla="*/ 664859 w 7308338"/>
              <a:gd name="connsiteY88" fmla="*/ 7080631 h 7107762"/>
              <a:gd name="connsiteX89" fmla="*/ 626377 w 7308338"/>
              <a:gd name="connsiteY89" fmla="*/ 7107762 h 7107762"/>
              <a:gd name="connsiteX90" fmla="*/ 0 w 7308338"/>
              <a:gd name="connsiteY90" fmla="*/ 2655657 h 7107762"/>
              <a:gd name="connsiteX91" fmla="*/ 62302 w 7308338"/>
              <a:gd name="connsiteY91" fmla="*/ 2648870 h 7107762"/>
              <a:gd name="connsiteX92" fmla="*/ 193598 w 7308338"/>
              <a:gd name="connsiteY92" fmla="*/ 2640988 h 7107762"/>
              <a:gd name="connsiteX93" fmla="*/ 432738 w 7308338"/>
              <a:gd name="connsiteY93" fmla="*/ 2617124 h 7107762"/>
              <a:gd name="connsiteX94" fmla="*/ 664329 w 7308338"/>
              <a:gd name="connsiteY94" fmla="*/ 2592383 h 7107762"/>
              <a:gd name="connsiteX95" fmla="*/ 759230 w 7308338"/>
              <a:gd name="connsiteY95" fmla="*/ 2570489 h 7107762"/>
              <a:gd name="connsiteX96" fmla="*/ 926925 w 7308338"/>
              <a:gd name="connsiteY96" fmla="*/ 2539397 h 7107762"/>
              <a:gd name="connsiteX97" fmla="*/ 1000253 w 7308338"/>
              <a:gd name="connsiteY97" fmla="*/ 2520787 h 7107762"/>
              <a:gd name="connsiteX98" fmla="*/ 1175768 w 7308338"/>
              <a:gd name="connsiteY98" fmla="*/ 2482034 h 7107762"/>
              <a:gd name="connsiteX99" fmla="*/ 1382823 w 7308338"/>
              <a:gd name="connsiteY99" fmla="*/ 2423357 h 7107762"/>
              <a:gd name="connsiteX100" fmla="*/ 1462627 w 7308338"/>
              <a:gd name="connsiteY100" fmla="*/ 2406277 h 7107762"/>
              <a:gd name="connsiteX101" fmla="*/ 1662675 w 7308338"/>
              <a:gd name="connsiteY101" fmla="*/ 2362928 h 7107762"/>
              <a:gd name="connsiteX102" fmla="*/ 1738702 w 7308338"/>
              <a:gd name="connsiteY102" fmla="*/ 2354169 h 7107762"/>
              <a:gd name="connsiteX103" fmla="*/ 1824706 w 7308338"/>
              <a:gd name="connsiteY103" fmla="*/ 2335338 h 7107762"/>
              <a:gd name="connsiteX104" fmla="*/ 1928503 w 7308338"/>
              <a:gd name="connsiteY104" fmla="*/ 2302498 h 7107762"/>
              <a:gd name="connsiteX105" fmla="*/ 2101591 w 7308338"/>
              <a:gd name="connsiteY105" fmla="*/ 2253672 h 7107762"/>
              <a:gd name="connsiteX106" fmla="*/ 2169531 w 7308338"/>
              <a:gd name="connsiteY106" fmla="*/ 2242069 h 7107762"/>
              <a:gd name="connsiteX107" fmla="*/ 2479037 w 7308338"/>
              <a:gd name="connsiteY107" fmla="*/ 2166312 h 7107762"/>
              <a:gd name="connsiteX108" fmla="*/ 2637564 w 7308338"/>
              <a:gd name="connsiteY108" fmla="*/ 2122304 h 7107762"/>
              <a:gd name="connsiteX109" fmla="*/ 2736238 w 7308338"/>
              <a:gd name="connsiteY109" fmla="*/ 2103695 h 7107762"/>
              <a:gd name="connsiteX110" fmla="*/ 2822512 w 7308338"/>
              <a:gd name="connsiteY110" fmla="*/ 2075451 h 7107762"/>
              <a:gd name="connsiteX111" fmla="*/ 3089959 w 7308338"/>
              <a:gd name="connsiteY111" fmla="*/ 1996191 h 7107762"/>
              <a:gd name="connsiteX112" fmla="*/ 3214246 w 7308338"/>
              <a:gd name="connsiteY112" fmla="*/ 1943644 h 7107762"/>
              <a:gd name="connsiteX113" fmla="*/ 3419955 w 7308338"/>
              <a:gd name="connsiteY113" fmla="*/ 1846432 h 7107762"/>
              <a:gd name="connsiteX114" fmla="*/ 3552600 w 7308338"/>
              <a:gd name="connsiteY114" fmla="*/ 1754037 h 7107762"/>
              <a:gd name="connsiteX115" fmla="*/ 3624854 w 7308338"/>
              <a:gd name="connsiteY115" fmla="*/ 1712655 h 7107762"/>
              <a:gd name="connsiteX116" fmla="*/ 3748871 w 7308338"/>
              <a:gd name="connsiteY116" fmla="*/ 1649598 h 7107762"/>
              <a:gd name="connsiteX117" fmla="*/ 3905243 w 7308338"/>
              <a:gd name="connsiteY117" fmla="*/ 1563334 h 7107762"/>
              <a:gd name="connsiteX118" fmla="*/ 4076980 w 7308338"/>
              <a:gd name="connsiteY118" fmla="*/ 1504656 h 7107762"/>
              <a:gd name="connsiteX119" fmla="*/ 4168377 w 7308338"/>
              <a:gd name="connsiteY119" fmla="*/ 1453422 h 7107762"/>
              <a:gd name="connsiteX120" fmla="*/ 4257079 w 7308338"/>
              <a:gd name="connsiteY120" fmla="*/ 1398468 h 7107762"/>
              <a:gd name="connsiteX121" fmla="*/ 4302910 w 7308338"/>
              <a:gd name="connsiteY121" fmla="*/ 1365407 h 7107762"/>
              <a:gd name="connsiteX122" fmla="*/ 4397270 w 7308338"/>
              <a:gd name="connsiteY122" fmla="*/ 1311765 h 7107762"/>
              <a:gd name="connsiteX123" fmla="*/ 4491364 w 7308338"/>
              <a:gd name="connsiteY123" fmla="*/ 1270822 h 7107762"/>
              <a:gd name="connsiteX124" fmla="*/ 4557954 w 7308338"/>
              <a:gd name="connsiteY124" fmla="*/ 1230096 h 7107762"/>
              <a:gd name="connsiteX125" fmla="*/ 4644228 w 7308338"/>
              <a:gd name="connsiteY125" fmla="*/ 1169231 h 7107762"/>
              <a:gd name="connsiteX126" fmla="*/ 4765820 w 7308338"/>
              <a:gd name="connsiteY126" fmla="*/ 1107926 h 7107762"/>
              <a:gd name="connsiteX127" fmla="*/ 4877976 w 7308338"/>
              <a:gd name="connsiteY127" fmla="*/ 1068733 h 7107762"/>
              <a:gd name="connsiteX128" fmla="*/ 4931356 w 7308338"/>
              <a:gd name="connsiteY128" fmla="*/ 1011371 h 7107762"/>
              <a:gd name="connsiteX129" fmla="*/ 5060769 w 7308338"/>
              <a:gd name="connsiteY129" fmla="*/ 905400 h 7107762"/>
              <a:gd name="connsiteX130" fmla="*/ 5221722 w 7308338"/>
              <a:gd name="connsiteY130" fmla="*/ 818916 h 7107762"/>
              <a:gd name="connsiteX131" fmla="*/ 5367038 w 7308338"/>
              <a:gd name="connsiteY131" fmla="*/ 716449 h 7107762"/>
              <a:gd name="connsiteX132" fmla="*/ 5431204 w 7308338"/>
              <a:gd name="connsiteY132" fmla="*/ 676820 h 7107762"/>
              <a:gd name="connsiteX133" fmla="*/ 5507234 w 7308338"/>
              <a:gd name="connsiteY133" fmla="*/ 633686 h 7107762"/>
              <a:gd name="connsiteX134" fmla="*/ 5612109 w 7308338"/>
              <a:gd name="connsiteY134" fmla="*/ 594715 h 7107762"/>
              <a:gd name="connsiteX135" fmla="*/ 5730735 w 7308338"/>
              <a:gd name="connsiteY135" fmla="*/ 542825 h 7107762"/>
              <a:gd name="connsiteX136" fmla="*/ 5774141 w 7308338"/>
              <a:gd name="connsiteY136" fmla="*/ 501443 h 7107762"/>
              <a:gd name="connsiteX137" fmla="*/ 5929164 w 7308338"/>
              <a:gd name="connsiteY137" fmla="*/ 327600 h 7107762"/>
              <a:gd name="connsiteX138" fmla="*/ 6140265 w 7308338"/>
              <a:gd name="connsiteY138" fmla="*/ 181126 h 7107762"/>
              <a:gd name="connsiteX139" fmla="*/ 6373472 w 7308338"/>
              <a:gd name="connsiteY139" fmla="*/ 62674 h 7107762"/>
              <a:gd name="connsiteX140" fmla="*/ 6430088 w 7308338"/>
              <a:gd name="connsiteY140" fmla="*/ 44282 h 7107762"/>
              <a:gd name="connsiteX141" fmla="*/ 6551912 w 7308338"/>
              <a:gd name="connsiteY141" fmla="*/ 0 h 710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308338" h="7107762">
                <a:moveTo>
                  <a:pt x="6551912" y="0"/>
                </a:moveTo>
                <a:lnTo>
                  <a:pt x="7308338" y="5376463"/>
                </a:lnTo>
                <a:lnTo>
                  <a:pt x="7305506" y="5377362"/>
                </a:lnTo>
                <a:cubicBezTo>
                  <a:pt x="7267103" y="5385620"/>
                  <a:pt x="7227808" y="5383300"/>
                  <a:pt x="7188368" y="5378482"/>
                </a:cubicBezTo>
                <a:cubicBezTo>
                  <a:pt x="7182925" y="5377802"/>
                  <a:pt x="7176936" y="5379798"/>
                  <a:pt x="7171460" y="5381478"/>
                </a:cubicBezTo>
                <a:cubicBezTo>
                  <a:pt x="7156185" y="5386438"/>
                  <a:pt x="7140837" y="5396896"/>
                  <a:pt x="7125826" y="5396316"/>
                </a:cubicBezTo>
                <a:cubicBezTo>
                  <a:pt x="7085837" y="5394365"/>
                  <a:pt x="7045696" y="5390104"/>
                  <a:pt x="7006623" y="5382068"/>
                </a:cubicBezTo>
                <a:cubicBezTo>
                  <a:pt x="6966949" y="5373979"/>
                  <a:pt x="6930485" y="5367873"/>
                  <a:pt x="6893425" y="5394198"/>
                </a:cubicBezTo>
                <a:cubicBezTo>
                  <a:pt x="6877650" y="5405345"/>
                  <a:pt x="6853477" y="5405743"/>
                  <a:pt x="6833011" y="5408599"/>
                </a:cubicBezTo>
                <a:cubicBezTo>
                  <a:pt x="6818013" y="5410559"/>
                  <a:pt x="6801957" y="5405525"/>
                  <a:pt x="6787491" y="5408927"/>
                </a:cubicBezTo>
                <a:cubicBezTo>
                  <a:pt x="6748915" y="5417995"/>
                  <a:pt x="6712298" y="5416233"/>
                  <a:pt x="6674209" y="5404052"/>
                </a:cubicBezTo>
                <a:cubicBezTo>
                  <a:pt x="6659393" y="5399316"/>
                  <a:pt x="6640400" y="5409261"/>
                  <a:pt x="6623046" y="5411188"/>
                </a:cubicBezTo>
                <a:cubicBezTo>
                  <a:pt x="6604674" y="5412963"/>
                  <a:pt x="6585795" y="5415054"/>
                  <a:pt x="6567467" y="5413685"/>
                </a:cubicBezTo>
                <a:cubicBezTo>
                  <a:pt x="6520017" y="5409967"/>
                  <a:pt x="6472686" y="5404266"/>
                  <a:pt x="6425247" y="5399762"/>
                </a:cubicBezTo>
                <a:cubicBezTo>
                  <a:pt x="6386208" y="5396022"/>
                  <a:pt x="6352867" y="5414037"/>
                  <a:pt x="6318296" y="5427644"/>
                </a:cubicBezTo>
                <a:cubicBezTo>
                  <a:pt x="6296641" y="5436259"/>
                  <a:pt x="6277562" y="5449160"/>
                  <a:pt x="6249550" y="5443221"/>
                </a:cubicBezTo>
                <a:cubicBezTo>
                  <a:pt x="6222781" y="5437575"/>
                  <a:pt x="6192792" y="5447366"/>
                  <a:pt x="6164277" y="5447612"/>
                </a:cubicBezTo>
                <a:cubicBezTo>
                  <a:pt x="6140244" y="5447783"/>
                  <a:pt x="6116216" y="5444624"/>
                  <a:pt x="6092228" y="5441653"/>
                </a:cubicBezTo>
                <a:cubicBezTo>
                  <a:pt x="6059569" y="5437588"/>
                  <a:pt x="6027153" y="5432882"/>
                  <a:pt x="5995634" y="5446162"/>
                </a:cubicBezTo>
                <a:cubicBezTo>
                  <a:pt x="5959839" y="5461232"/>
                  <a:pt x="5928670" y="5443510"/>
                  <a:pt x="5895659" y="5434634"/>
                </a:cubicBezTo>
                <a:cubicBezTo>
                  <a:pt x="5872917" y="5428631"/>
                  <a:pt x="5848976" y="5425845"/>
                  <a:pt x="5825337" y="5424356"/>
                </a:cubicBezTo>
                <a:cubicBezTo>
                  <a:pt x="5793803" y="5422572"/>
                  <a:pt x="5762168" y="5424530"/>
                  <a:pt x="5730490" y="5422976"/>
                </a:cubicBezTo>
                <a:cubicBezTo>
                  <a:pt x="5682602" y="5420731"/>
                  <a:pt x="5634810" y="5421398"/>
                  <a:pt x="5589736" y="5439432"/>
                </a:cubicBezTo>
                <a:cubicBezTo>
                  <a:pt x="5568965" y="5447642"/>
                  <a:pt x="5548891" y="5452166"/>
                  <a:pt x="5526290" y="5452586"/>
                </a:cubicBezTo>
                <a:cubicBezTo>
                  <a:pt x="5489268" y="5453266"/>
                  <a:pt x="5452887" y="5460841"/>
                  <a:pt x="5417841" y="5439139"/>
                </a:cubicBezTo>
                <a:cubicBezTo>
                  <a:pt x="5405473" y="5431477"/>
                  <a:pt x="5386875" y="5433111"/>
                  <a:pt x="5371003" y="5431363"/>
                </a:cubicBezTo>
                <a:cubicBezTo>
                  <a:pt x="5352687" y="5429209"/>
                  <a:pt x="5341006" y="5435284"/>
                  <a:pt x="5336102" y="5455224"/>
                </a:cubicBezTo>
                <a:cubicBezTo>
                  <a:pt x="5333898" y="5464156"/>
                  <a:pt x="5324046" y="5474692"/>
                  <a:pt x="5315264" y="5478127"/>
                </a:cubicBezTo>
                <a:cubicBezTo>
                  <a:pt x="5288917" y="5488430"/>
                  <a:pt x="5262530" y="5488567"/>
                  <a:pt x="5233232" y="5482147"/>
                </a:cubicBezTo>
                <a:cubicBezTo>
                  <a:pt x="5205777" y="5476077"/>
                  <a:pt x="5175297" y="5484613"/>
                  <a:pt x="5146204" y="5486561"/>
                </a:cubicBezTo>
                <a:cubicBezTo>
                  <a:pt x="5125577" y="5487887"/>
                  <a:pt x="5104120" y="5485691"/>
                  <a:pt x="5084092" y="5490399"/>
                </a:cubicBezTo>
                <a:cubicBezTo>
                  <a:pt x="5059240" y="5496242"/>
                  <a:pt x="5035971" y="5507974"/>
                  <a:pt x="5011458" y="5516086"/>
                </a:cubicBezTo>
                <a:cubicBezTo>
                  <a:pt x="4992421" y="5522518"/>
                  <a:pt x="4972404" y="5526441"/>
                  <a:pt x="4953455" y="5533244"/>
                </a:cubicBezTo>
                <a:cubicBezTo>
                  <a:pt x="4937898" y="5538664"/>
                  <a:pt x="4923138" y="5546633"/>
                  <a:pt x="4908203" y="5553864"/>
                </a:cubicBezTo>
                <a:cubicBezTo>
                  <a:pt x="4902759" y="5556514"/>
                  <a:pt x="4898187" y="5562873"/>
                  <a:pt x="4892822" y="5563352"/>
                </a:cubicBezTo>
                <a:cubicBezTo>
                  <a:pt x="4839391" y="5567497"/>
                  <a:pt x="4810672" y="5611824"/>
                  <a:pt x="4770796" y="5637832"/>
                </a:cubicBezTo>
                <a:cubicBezTo>
                  <a:pt x="4728914" y="5665293"/>
                  <a:pt x="4690607" y="5701304"/>
                  <a:pt x="4637637" y="5705734"/>
                </a:cubicBezTo>
                <a:cubicBezTo>
                  <a:pt x="4605577" y="5708379"/>
                  <a:pt x="4573191" y="5704641"/>
                  <a:pt x="4540878" y="5705388"/>
                </a:cubicBezTo>
                <a:cubicBezTo>
                  <a:pt x="4529414" y="5705735"/>
                  <a:pt x="4517262" y="5708984"/>
                  <a:pt x="4506844" y="5713782"/>
                </a:cubicBezTo>
                <a:cubicBezTo>
                  <a:pt x="4456388" y="5736408"/>
                  <a:pt x="4404627" y="5750142"/>
                  <a:pt x="4348774" y="5745659"/>
                </a:cubicBezTo>
                <a:cubicBezTo>
                  <a:pt x="4339221" y="5744969"/>
                  <a:pt x="4329152" y="5744597"/>
                  <a:pt x="4319878" y="5746777"/>
                </a:cubicBezTo>
                <a:cubicBezTo>
                  <a:pt x="4269066" y="5758723"/>
                  <a:pt x="4220096" y="5774345"/>
                  <a:pt x="4175779" y="5803944"/>
                </a:cubicBezTo>
                <a:cubicBezTo>
                  <a:pt x="4160898" y="5813899"/>
                  <a:pt x="4140139" y="5814671"/>
                  <a:pt x="4122500" y="5820383"/>
                </a:cubicBezTo>
                <a:cubicBezTo>
                  <a:pt x="4106116" y="5825604"/>
                  <a:pt x="4089185" y="5830172"/>
                  <a:pt x="4074053" y="5838231"/>
                </a:cubicBezTo>
                <a:cubicBezTo>
                  <a:pt x="4051983" y="5850072"/>
                  <a:pt x="4030275" y="5855958"/>
                  <a:pt x="4004672" y="5856107"/>
                </a:cubicBezTo>
                <a:cubicBezTo>
                  <a:pt x="3980271" y="5856364"/>
                  <a:pt x="3955845" y="5864845"/>
                  <a:pt x="3931692" y="5870328"/>
                </a:cubicBezTo>
                <a:cubicBezTo>
                  <a:pt x="3904758" y="5876466"/>
                  <a:pt x="3877825" y="5882602"/>
                  <a:pt x="3851154" y="5889850"/>
                </a:cubicBezTo>
                <a:cubicBezTo>
                  <a:pt x="3840483" y="5892749"/>
                  <a:pt x="3829989" y="5903045"/>
                  <a:pt x="3820387" y="5902171"/>
                </a:cubicBezTo>
                <a:cubicBezTo>
                  <a:pt x="3789289" y="5898915"/>
                  <a:pt x="3763378" y="5917726"/>
                  <a:pt x="3733371" y="5919106"/>
                </a:cubicBezTo>
                <a:cubicBezTo>
                  <a:pt x="3718621" y="5919638"/>
                  <a:pt x="3704460" y="5930990"/>
                  <a:pt x="3689429" y="5935307"/>
                </a:cubicBezTo>
                <a:cubicBezTo>
                  <a:pt x="3664882" y="5942448"/>
                  <a:pt x="3639902" y="5947734"/>
                  <a:pt x="3615138" y="5953947"/>
                </a:cubicBezTo>
                <a:cubicBezTo>
                  <a:pt x="3607022" y="5956050"/>
                  <a:pt x="3599222" y="5958668"/>
                  <a:pt x="3591149" y="5960958"/>
                </a:cubicBezTo>
                <a:cubicBezTo>
                  <a:pt x="3584003" y="5963029"/>
                  <a:pt x="3576793" y="5966484"/>
                  <a:pt x="3569626" y="5966800"/>
                </a:cubicBezTo>
                <a:cubicBezTo>
                  <a:pt x="3543685" y="5968005"/>
                  <a:pt x="3517418" y="5966158"/>
                  <a:pt x="3491686" y="5969076"/>
                </a:cubicBezTo>
                <a:cubicBezTo>
                  <a:pt x="3469378" y="5971581"/>
                  <a:pt x="3447765" y="5980379"/>
                  <a:pt x="3425447" y="5983670"/>
                </a:cubicBezTo>
                <a:cubicBezTo>
                  <a:pt x="3386133" y="5989587"/>
                  <a:pt x="3346251" y="5993090"/>
                  <a:pt x="3306848" y="5998635"/>
                </a:cubicBezTo>
                <a:cubicBezTo>
                  <a:pt x="3298328" y="5999855"/>
                  <a:pt x="3290704" y="6006541"/>
                  <a:pt x="3282259" y="6008917"/>
                </a:cubicBezTo>
                <a:cubicBezTo>
                  <a:pt x="3255772" y="6016123"/>
                  <a:pt x="3229110" y="6022588"/>
                  <a:pt x="3202536" y="6029421"/>
                </a:cubicBezTo>
                <a:cubicBezTo>
                  <a:pt x="3187375" y="6033183"/>
                  <a:pt x="3171851" y="6036245"/>
                  <a:pt x="3157219" y="6041445"/>
                </a:cubicBezTo>
                <a:cubicBezTo>
                  <a:pt x="3137901" y="6048335"/>
                  <a:pt x="3120698" y="6055903"/>
                  <a:pt x="3098753" y="6045797"/>
                </a:cubicBezTo>
                <a:cubicBezTo>
                  <a:pt x="3064917" y="6030072"/>
                  <a:pt x="3030617" y="6047334"/>
                  <a:pt x="2996387" y="6049902"/>
                </a:cubicBezTo>
                <a:cubicBezTo>
                  <a:pt x="2987551" y="6050609"/>
                  <a:pt x="2978790" y="6052473"/>
                  <a:pt x="2969912" y="6052995"/>
                </a:cubicBezTo>
                <a:cubicBezTo>
                  <a:pt x="2953493" y="6053919"/>
                  <a:pt x="2937176" y="6054429"/>
                  <a:pt x="2920669" y="6054981"/>
                </a:cubicBezTo>
                <a:cubicBezTo>
                  <a:pt x="2917759" y="6055079"/>
                  <a:pt x="2914563" y="6055634"/>
                  <a:pt x="2911748" y="6055317"/>
                </a:cubicBezTo>
                <a:cubicBezTo>
                  <a:pt x="2885993" y="6053154"/>
                  <a:pt x="2860349" y="6049789"/>
                  <a:pt x="2834572" y="6049195"/>
                </a:cubicBezTo>
                <a:cubicBezTo>
                  <a:pt x="2821962" y="6048833"/>
                  <a:pt x="2808707" y="6051556"/>
                  <a:pt x="2796860" y="6056105"/>
                </a:cubicBezTo>
                <a:cubicBezTo>
                  <a:pt x="2762203" y="6069339"/>
                  <a:pt x="2727261" y="6079708"/>
                  <a:pt x="2689625" y="6081118"/>
                </a:cubicBezTo>
                <a:cubicBezTo>
                  <a:pt x="2674693" y="6081694"/>
                  <a:pt x="2659833" y="6090080"/>
                  <a:pt x="2645019" y="6095323"/>
                </a:cubicBezTo>
                <a:cubicBezTo>
                  <a:pt x="2609718" y="6108320"/>
                  <a:pt x="2574503" y="6121687"/>
                  <a:pt x="2538972" y="6134540"/>
                </a:cubicBezTo>
                <a:cubicBezTo>
                  <a:pt x="2516773" y="6142500"/>
                  <a:pt x="2494124" y="6149390"/>
                  <a:pt x="2471925" y="6157348"/>
                </a:cubicBezTo>
                <a:cubicBezTo>
                  <a:pt x="2446333" y="6166693"/>
                  <a:pt x="2421318" y="6177661"/>
                  <a:pt x="2395594" y="6186450"/>
                </a:cubicBezTo>
                <a:cubicBezTo>
                  <a:pt x="2366249" y="6196480"/>
                  <a:pt x="2336151" y="6204142"/>
                  <a:pt x="2306850" y="6214358"/>
                </a:cubicBezTo>
                <a:cubicBezTo>
                  <a:pt x="2253394" y="6233383"/>
                  <a:pt x="2200386" y="6253478"/>
                  <a:pt x="2147107" y="6273243"/>
                </a:cubicBezTo>
                <a:cubicBezTo>
                  <a:pt x="2095452" y="6292433"/>
                  <a:pt x="2043623" y="6310880"/>
                  <a:pt x="1992732" y="6331650"/>
                </a:cubicBezTo>
                <a:cubicBezTo>
                  <a:pt x="1971306" y="6340406"/>
                  <a:pt x="1952433" y="6355020"/>
                  <a:pt x="1931813" y="6365542"/>
                </a:cubicBezTo>
                <a:cubicBezTo>
                  <a:pt x="1895605" y="6383841"/>
                  <a:pt x="1858677" y="6400741"/>
                  <a:pt x="1822653" y="6418996"/>
                </a:cubicBezTo>
                <a:cubicBezTo>
                  <a:pt x="1806552" y="6427086"/>
                  <a:pt x="1791846" y="6437783"/>
                  <a:pt x="1775919" y="6446617"/>
                </a:cubicBezTo>
                <a:cubicBezTo>
                  <a:pt x="1738290" y="6467205"/>
                  <a:pt x="1699627" y="6485884"/>
                  <a:pt x="1662907" y="6507824"/>
                </a:cubicBezTo>
                <a:cubicBezTo>
                  <a:pt x="1618635" y="6534281"/>
                  <a:pt x="1576033" y="6563669"/>
                  <a:pt x="1532165" y="6591008"/>
                </a:cubicBezTo>
                <a:cubicBezTo>
                  <a:pt x="1515800" y="6601313"/>
                  <a:pt x="1497898" y="6609241"/>
                  <a:pt x="1480673" y="6618380"/>
                </a:cubicBezTo>
                <a:cubicBezTo>
                  <a:pt x="1437743" y="6641387"/>
                  <a:pt x="1395176" y="6665095"/>
                  <a:pt x="1351700" y="6687448"/>
                </a:cubicBezTo>
                <a:cubicBezTo>
                  <a:pt x="1335642" y="6695725"/>
                  <a:pt x="1317566" y="6699583"/>
                  <a:pt x="1301148" y="6707161"/>
                </a:cubicBezTo>
                <a:cubicBezTo>
                  <a:pt x="1282079" y="6715951"/>
                  <a:pt x="1263456" y="6725808"/>
                  <a:pt x="1245738" y="6737019"/>
                </a:cubicBezTo>
                <a:cubicBezTo>
                  <a:pt x="1223593" y="6751031"/>
                  <a:pt x="1202754" y="6767280"/>
                  <a:pt x="1180880" y="6781621"/>
                </a:cubicBezTo>
                <a:cubicBezTo>
                  <a:pt x="1144737" y="6805188"/>
                  <a:pt x="1108363" y="6828611"/>
                  <a:pt x="1071543" y="6850967"/>
                </a:cubicBezTo>
                <a:cubicBezTo>
                  <a:pt x="1057655" y="6859320"/>
                  <a:pt x="1041280" y="6863757"/>
                  <a:pt x="1027120" y="6871783"/>
                </a:cubicBezTo>
                <a:cubicBezTo>
                  <a:pt x="961020" y="6909435"/>
                  <a:pt x="894963" y="6947277"/>
                  <a:pt x="829309" y="6986000"/>
                </a:cubicBezTo>
                <a:cubicBezTo>
                  <a:pt x="795293" y="7006129"/>
                  <a:pt x="763087" y="7028967"/>
                  <a:pt x="729027" y="7048912"/>
                </a:cubicBezTo>
                <a:cubicBezTo>
                  <a:pt x="708570" y="7060962"/>
                  <a:pt x="685315" y="7068582"/>
                  <a:pt x="664859" y="7080631"/>
                </a:cubicBezTo>
                <a:lnTo>
                  <a:pt x="626377" y="7107762"/>
                </a:lnTo>
                <a:lnTo>
                  <a:pt x="0" y="2655657"/>
                </a:lnTo>
                <a:lnTo>
                  <a:pt x="62302" y="2648870"/>
                </a:lnTo>
                <a:cubicBezTo>
                  <a:pt x="105976" y="2645367"/>
                  <a:pt x="149924" y="2644712"/>
                  <a:pt x="193598" y="2640988"/>
                </a:cubicBezTo>
                <a:cubicBezTo>
                  <a:pt x="273404" y="2633763"/>
                  <a:pt x="352938" y="2625224"/>
                  <a:pt x="432738" y="2617124"/>
                </a:cubicBezTo>
                <a:cubicBezTo>
                  <a:pt x="510115" y="2609242"/>
                  <a:pt x="587492" y="2602235"/>
                  <a:pt x="664329" y="2592383"/>
                </a:cubicBezTo>
                <a:cubicBezTo>
                  <a:pt x="696681" y="2588222"/>
                  <a:pt x="727414" y="2576837"/>
                  <a:pt x="759230" y="2570489"/>
                </a:cubicBezTo>
                <a:cubicBezTo>
                  <a:pt x="815038" y="2559540"/>
                  <a:pt x="871385" y="2550346"/>
                  <a:pt x="926925" y="2539397"/>
                </a:cubicBezTo>
                <a:cubicBezTo>
                  <a:pt x="951726" y="2534581"/>
                  <a:pt x="975451" y="2526481"/>
                  <a:pt x="1000253" y="2520787"/>
                </a:cubicBezTo>
                <a:cubicBezTo>
                  <a:pt x="1058761" y="2507650"/>
                  <a:pt x="1118074" y="2496922"/>
                  <a:pt x="1175768" y="2482034"/>
                </a:cubicBezTo>
                <a:cubicBezTo>
                  <a:pt x="1245327" y="2464079"/>
                  <a:pt x="1313535" y="2442405"/>
                  <a:pt x="1382823" y="2423357"/>
                </a:cubicBezTo>
                <a:cubicBezTo>
                  <a:pt x="1408706" y="2416131"/>
                  <a:pt x="1435938" y="2411971"/>
                  <a:pt x="1462627" y="2406277"/>
                </a:cubicBezTo>
                <a:cubicBezTo>
                  <a:pt x="1529220" y="2391829"/>
                  <a:pt x="1595541" y="2376501"/>
                  <a:pt x="1662675" y="2362928"/>
                </a:cubicBezTo>
                <a:cubicBezTo>
                  <a:pt x="1687478" y="2357891"/>
                  <a:pt x="1713629" y="2358330"/>
                  <a:pt x="1738702" y="2354169"/>
                </a:cubicBezTo>
                <a:cubicBezTo>
                  <a:pt x="1767819" y="2349352"/>
                  <a:pt x="1796667" y="2343221"/>
                  <a:pt x="1824706" y="2335338"/>
                </a:cubicBezTo>
                <a:cubicBezTo>
                  <a:pt x="1859752" y="2325487"/>
                  <a:pt x="1893725" y="2312789"/>
                  <a:pt x="1928503" y="2302498"/>
                </a:cubicBezTo>
                <a:cubicBezTo>
                  <a:pt x="1985928" y="2285637"/>
                  <a:pt x="2043625" y="2269000"/>
                  <a:pt x="2101591" y="2253672"/>
                </a:cubicBezTo>
                <a:cubicBezTo>
                  <a:pt x="2123428" y="2247981"/>
                  <a:pt x="2147424" y="2247324"/>
                  <a:pt x="2169531" y="2242069"/>
                </a:cubicBezTo>
                <a:cubicBezTo>
                  <a:pt x="2272787" y="2217328"/>
                  <a:pt x="2376046" y="2192367"/>
                  <a:pt x="2479037" y="2166312"/>
                </a:cubicBezTo>
                <a:cubicBezTo>
                  <a:pt x="2532416" y="2152738"/>
                  <a:pt x="2584181" y="2135660"/>
                  <a:pt x="2637564" y="2122304"/>
                </a:cubicBezTo>
                <a:cubicBezTo>
                  <a:pt x="2669648" y="2114204"/>
                  <a:pt x="2704154" y="2111795"/>
                  <a:pt x="2736238" y="2103695"/>
                </a:cubicBezTo>
                <a:cubicBezTo>
                  <a:pt x="2765896" y="2096249"/>
                  <a:pt x="2793394" y="2083988"/>
                  <a:pt x="2822512" y="2075451"/>
                </a:cubicBezTo>
                <a:cubicBezTo>
                  <a:pt x="2911482" y="2048957"/>
                  <a:pt x="3001801" y="2024656"/>
                  <a:pt x="3089959" y="1996191"/>
                </a:cubicBezTo>
                <a:cubicBezTo>
                  <a:pt x="3133099" y="1982397"/>
                  <a:pt x="3173537" y="1962475"/>
                  <a:pt x="3214246" y="1943644"/>
                </a:cubicBezTo>
                <a:cubicBezTo>
                  <a:pt x="3283265" y="1911897"/>
                  <a:pt x="3351205" y="1878836"/>
                  <a:pt x="3419955" y="1846432"/>
                </a:cubicBezTo>
                <a:cubicBezTo>
                  <a:pt x="3471450" y="1822349"/>
                  <a:pt x="3517013" y="1794103"/>
                  <a:pt x="3552600" y="1754037"/>
                </a:cubicBezTo>
                <a:cubicBezTo>
                  <a:pt x="3569048" y="1735646"/>
                  <a:pt x="3597625" y="1719882"/>
                  <a:pt x="3624854" y="1712655"/>
                </a:cubicBezTo>
                <a:cubicBezTo>
                  <a:pt x="3673655" y="1699739"/>
                  <a:pt x="3710049" y="1674777"/>
                  <a:pt x="3748871" y="1649598"/>
                </a:cubicBezTo>
                <a:cubicBezTo>
                  <a:pt x="3797942" y="1617633"/>
                  <a:pt x="3849975" y="1587418"/>
                  <a:pt x="3905243" y="1563334"/>
                </a:cubicBezTo>
                <a:cubicBezTo>
                  <a:pt x="3959704" y="1539688"/>
                  <a:pt x="4020905" y="1526551"/>
                  <a:pt x="4076980" y="1504656"/>
                </a:cubicBezTo>
                <a:cubicBezTo>
                  <a:pt x="4109873" y="1491739"/>
                  <a:pt x="4138453" y="1471158"/>
                  <a:pt x="4168377" y="1453422"/>
                </a:cubicBezTo>
                <a:cubicBezTo>
                  <a:pt x="4198304" y="1435688"/>
                  <a:pt x="4227962" y="1417297"/>
                  <a:pt x="4257079" y="1398468"/>
                </a:cubicBezTo>
                <a:cubicBezTo>
                  <a:pt x="4272983" y="1388177"/>
                  <a:pt x="4286464" y="1375259"/>
                  <a:pt x="4302910" y="1365407"/>
                </a:cubicBezTo>
                <a:cubicBezTo>
                  <a:pt x="4333915" y="1347015"/>
                  <a:pt x="4367615" y="1331469"/>
                  <a:pt x="4397270" y="1311765"/>
                </a:cubicBezTo>
                <a:cubicBezTo>
                  <a:pt x="4425850" y="1292717"/>
                  <a:pt x="4458743" y="1283083"/>
                  <a:pt x="4491364" y="1270822"/>
                </a:cubicBezTo>
                <a:cubicBezTo>
                  <a:pt x="4516168" y="1261624"/>
                  <a:pt x="4533960" y="1241263"/>
                  <a:pt x="4557954" y="1230096"/>
                </a:cubicBezTo>
                <a:cubicBezTo>
                  <a:pt x="4592194" y="1214114"/>
                  <a:pt x="4618346" y="1194410"/>
                  <a:pt x="4644228" y="1169231"/>
                </a:cubicBezTo>
                <a:cubicBezTo>
                  <a:pt x="4673348" y="1140987"/>
                  <a:pt x="4722952" y="1125659"/>
                  <a:pt x="4765820" y="1107926"/>
                </a:cubicBezTo>
                <a:cubicBezTo>
                  <a:pt x="4802218" y="1092819"/>
                  <a:pt x="4844545" y="1086468"/>
                  <a:pt x="4877976" y="1068733"/>
                </a:cubicBezTo>
                <a:cubicBezTo>
                  <a:pt x="4901432" y="1056255"/>
                  <a:pt x="4918956" y="1032827"/>
                  <a:pt x="4931356" y="1011371"/>
                </a:cubicBezTo>
                <a:cubicBezTo>
                  <a:pt x="4959126" y="962764"/>
                  <a:pt x="5007386" y="932769"/>
                  <a:pt x="5060769" y="905400"/>
                </a:cubicBezTo>
                <a:cubicBezTo>
                  <a:pt x="5115228" y="877375"/>
                  <a:pt x="5166991" y="846502"/>
                  <a:pt x="5221722" y="818916"/>
                </a:cubicBezTo>
                <a:cubicBezTo>
                  <a:pt x="5277259" y="791110"/>
                  <a:pt x="5322284" y="754108"/>
                  <a:pt x="5367038" y="716449"/>
                </a:cubicBezTo>
                <a:cubicBezTo>
                  <a:pt x="5385373" y="700903"/>
                  <a:pt x="5409367" y="689737"/>
                  <a:pt x="5431204" y="676820"/>
                </a:cubicBezTo>
                <a:cubicBezTo>
                  <a:pt x="5456276" y="661932"/>
                  <a:pt x="5480273" y="645511"/>
                  <a:pt x="5507234" y="633686"/>
                </a:cubicBezTo>
                <a:cubicBezTo>
                  <a:pt x="5540934" y="618798"/>
                  <a:pt x="5577600" y="608509"/>
                  <a:pt x="5612109" y="594715"/>
                </a:cubicBezTo>
                <a:cubicBezTo>
                  <a:pt x="5652280" y="578512"/>
                  <a:pt x="5693259" y="562529"/>
                  <a:pt x="5730735" y="542825"/>
                </a:cubicBezTo>
                <a:cubicBezTo>
                  <a:pt x="5748797" y="533410"/>
                  <a:pt x="5760931" y="516112"/>
                  <a:pt x="5774141" y="501443"/>
                </a:cubicBezTo>
                <a:cubicBezTo>
                  <a:pt x="5826174" y="443641"/>
                  <a:pt x="5876859" y="385183"/>
                  <a:pt x="5929164" y="327600"/>
                </a:cubicBezTo>
                <a:cubicBezTo>
                  <a:pt x="5985511" y="265638"/>
                  <a:pt x="6058575" y="219879"/>
                  <a:pt x="6140265" y="181126"/>
                </a:cubicBezTo>
                <a:cubicBezTo>
                  <a:pt x="6219528" y="143685"/>
                  <a:pt x="6295286" y="101647"/>
                  <a:pt x="6373472" y="62674"/>
                </a:cubicBezTo>
                <a:cubicBezTo>
                  <a:pt x="6390456" y="54136"/>
                  <a:pt x="6411216" y="50633"/>
                  <a:pt x="6430088" y="44282"/>
                </a:cubicBezTo>
                <a:lnTo>
                  <a:pt x="6551912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8A0438-49A6-4919-8E49-B9F404C70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8C08A03-1325-4261-8925-794C4C45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4312AF-D4F4-4380-AC4C-6CC32AFC1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07FA7A-3085-4606-BBC3-DAEABBE88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11B45-EB06-4C04-81A5-16D66CD5DE4C}"/>
              </a:ext>
            </a:extLst>
          </p:cNvPr>
          <p:cNvSpPr txBox="1"/>
          <p:nvPr/>
        </p:nvSpPr>
        <p:spPr>
          <a:xfrm>
            <a:off x="3802604" y="1648208"/>
            <a:ext cx="4586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They are here and they are    targeting</a:t>
            </a:r>
          </a:p>
          <a:p>
            <a:pPr algn="ctr"/>
            <a:r>
              <a:rPr lang="en-US" sz="4800" dirty="0">
                <a:latin typeface="+mj-lt"/>
              </a:rPr>
              <a:t> AMERICANS!</a:t>
            </a:r>
          </a:p>
        </p:txBody>
      </p:sp>
    </p:spTree>
    <p:extLst>
      <p:ext uri="{BB962C8B-B14F-4D97-AF65-F5344CB8AC3E}">
        <p14:creationId xmlns:p14="http://schemas.microsoft.com/office/powerpoint/2010/main" val="264930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7F1EC83F-BDE3-4F8F-9D5B-2FF866C0C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449251"/>
            <a:ext cx="8372475" cy="4443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83F64-6ECA-499C-80B3-35A13E2B11DB}"/>
              </a:ext>
            </a:extLst>
          </p:cNvPr>
          <p:cNvSpPr txBox="1"/>
          <p:nvPr/>
        </p:nvSpPr>
        <p:spPr>
          <a:xfrm>
            <a:off x="2027418" y="5257800"/>
            <a:ext cx="8161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Between 2000-2012 they ramped up operations…</a:t>
            </a:r>
          </a:p>
          <a:p>
            <a:pPr algn="ctr"/>
            <a:r>
              <a:rPr lang="en-US" sz="2800" dirty="0">
                <a:latin typeface="+mj-lt"/>
              </a:rPr>
              <a:t>By why? </a:t>
            </a:r>
          </a:p>
        </p:txBody>
      </p:sp>
    </p:spTree>
    <p:extLst>
      <p:ext uri="{BB962C8B-B14F-4D97-AF65-F5344CB8AC3E}">
        <p14:creationId xmlns:p14="http://schemas.microsoft.com/office/powerpoint/2010/main" val="150528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741CB-B495-421F-9B59-CDE08AC90DAA}"/>
              </a:ext>
            </a:extLst>
          </p:cNvPr>
          <p:cNvSpPr txBox="1"/>
          <p:nvPr/>
        </p:nvSpPr>
        <p:spPr>
          <a:xfrm>
            <a:off x="1122376" y="606051"/>
            <a:ext cx="9737698" cy="110377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Each sighting recorded time of day and duration.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We found  </a:t>
            </a:r>
            <a:r>
              <a:rPr lang="en-US" sz="6000" b="1" dirty="0">
                <a:latin typeface="+mj-lt"/>
                <a:ea typeface="+mj-ea"/>
                <a:cs typeface="+mj-cs"/>
              </a:rPr>
              <a:t>NO correlation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D09E29-DA9C-48B4-8529-45E27815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84671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3844D4-5ADD-481B-AF9C-49AABAD2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84671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3B081D9-E613-44F4-9500-0F3941E76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53853"/>
            <a:ext cx="4505160" cy="335634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3EB16B7-2B60-4771-A73E-796D7AF2D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82" y="2053855"/>
            <a:ext cx="4221818" cy="3356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7C02F-93D1-4842-A087-7E4DE1CE62DC}"/>
              </a:ext>
            </a:extLst>
          </p:cNvPr>
          <p:cNvSpPr txBox="1"/>
          <p:nvPr/>
        </p:nvSpPr>
        <p:spPr>
          <a:xfrm>
            <a:off x="3507569" y="5841713"/>
            <a:ext cx="4859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It means they are smart. </a:t>
            </a:r>
          </a:p>
        </p:txBody>
      </p:sp>
    </p:spTree>
    <p:extLst>
      <p:ext uri="{BB962C8B-B14F-4D97-AF65-F5344CB8AC3E}">
        <p14:creationId xmlns:p14="http://schemas.microsoft.com/office/powerpoint/2010/main" val="145550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BDF760A-A005-4288-9105-1E53E7014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4" y="476250"/>
            <a:ext cx="7518344" cy="5581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6C552-4ABF-4036-8837-722DC7B20B77}"/>
              </a:ext>
            </a:extLst>
          </p:cNvPr>
          <p:cNvSpPr txBox="1"/>
          <p:nvPr/>
        </p:nvSpPr>
        <p:spPr>
          <a:xfrm>
            <a:off x="8046720" y="1536174"/>
            <a:ext cx="4629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Just look how they target JULY for the majority of their visits</a:t>
            </a:r>
            <a:r>
              <a:rPr lang="en-US" sz="4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605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3CA16-B6EC-4A04-BFA3-6D7D0E99E459}"/>
              </a:ext>
            </a:extLst>
          </p:cNvPr>
          <p:cNvSpPr txBox="1"/>
          <p:nvPr/>
        </p:nvSpPr>
        <p:spPr>
          <a:xfrm>
            <a:off x="762000" y="1097281"/>
            <a:ext cx="10668000" cy="28545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>
                <a:latin typeface="+mj-lt"/>
                <a:ea typeface="+mj-ea"/>
                <a:cs typeface="+mj-cs"/>
              </a:rPr>
              <a:t>What are we to do?...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448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C3604D"/>
      </a:accent1>
      <a:accent2>
        <a:srgbClr val="B13B59"/>
      </a:accent2>
      <a:accent3>
        <a:srgbClr val="C34D9D"/>
      </a:accent3>
      <a:accent4>
        <a:srgbClr val="A73BB1"/>
      </a:accent4>
      <a:accent5>
        <a:srgbClr val="874DC3"/>
      </a:accent5>
      <a:accent6>
        <a:srgbClr val="483FB3"/>
      </a:accent6>
      <a:hlink>
        <a:srgbClr val="933F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 Pro</vt:lpstr>
      <vt:lpstr>Verdana Pro Cond SemiBold</vt:lpstr>
      <vt:lpstr>TornVTI</vt:lpstr>
      <vt:lpstr>TF Product Line</vt:lpstr>
      <vt:lpstr>We are about to view some disturbing data. </vt:lpstr>
      <vt:lpstr>We are looking at 80,000 UFO sightings from 1905-2014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Product Line</dc:title>
  <dc:creator>Robin Phinizy</dc:creator>
  <cp:lastModifiedBy>Robin Phinizy</cp:lastModifiedBy>
  <cp:revision>1</cp:revision>
  <dcterms:created xsi:type="dcterms:W3CDTF">2022-04-20T23:56:25Z</dcterms:created>
  <dcterms:modified xsi:type="dcterms:W3CDTF">2022-04-21T00:23:50Z</dcterms:modified>
</cp:coreProperties>
</file>