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C37C40"/>
    <a:srgbClr val="FFF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 snapToObjects="1">
      <p:cViewPr varScale="1">
        <p:scale>
          <a:sx n="81" d="100"/>
          <a:sy n="81" d="100"/>
        </p:scale>
        <p:origin x="17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6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3389D4A-A880-434A-8882-E45681F156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09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349500"/>
            <a:ext cx="4464050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357563"/>
            <a:ext cx="446405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E8A010"/>
                </a:solidFill>
              </a:defRPr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CA45E-7C0F-4BDC-8DE3-9D670B69AA8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215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BCF33-67F8-4212-BB2A-11D2515F8FA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43078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9C44E-9D1B-4772-910E-FAA5D86E36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652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E2D09-576A-4689-B2BE-B00A4EBCA7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000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6E657-616F-4366-AFE6-0BE2C918F8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19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2C9F7-FA6F-48E0-B764-7A287199C9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088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5874C-58B5-4C54-B3D4-1D42C13D91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0906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E47E2-F351-491A-AD32-DB7C6C21BA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6887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D0033-E5D8-4C53-A233-4C5B1D822A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405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C3FDB-64EA-4BBA-B0EB-F14489DC69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90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01A88-F569-4B4E-8E8E-45292A1BBC6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8729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B8630-6BAB-4235-AD37-917E260F7C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7035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114D2-EE5F-4754-B596-3B68FC677C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4458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14C13-FDCB-4521-AC42-5C4A961703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529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61E31-C965-43AE-AB87-214FF6F7D8B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079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3809C-DC55-4B96-867D-76E7FE69B51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059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1745E-041C-4FFA-AA28-1CC4386C1D1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870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73766-7B8F-4E8F-8FA9-F5A7605B624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124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71569-FB21-464A-8B58-1A0084BC24C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61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EEDC7-79D4-494E-8BEA-888844C7FDE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382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0A39C-D151-405C-A474-CDC60E2A31E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219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78AF17FC-336D-4754-AEF1-472821FD9FCC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1A358869-0A25-496C-A375-2610CC25674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95288" y="2420938"/>
            <a:ext cx="4464050" cy="927100"/>
          </a:xfrm>
          <a:noFill/>
        </p:spPr>
        <p:txBody>
          <a:bodyPr/>
          <a:lstStyle/>
          <a:p>
            <a:r>
              <a:rPr lang="en-US" altLang="ru-RU" dirty="0"/>
              <a:t>Game Zone Interface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95288" y="3502025"/>
            <a:ext cx="4464050" cy="358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E8A010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altLang="ru-RU" b="0" dirty="0"/>
              <a:t>By Robin Phinizy</a:t>
            </a:r>
            <a:endParaRPr lang="uk-UA" altLang="ru-RU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7F4-9FD0-4970-B432-9B9A3B191812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33375"/>
            <a:ext cx="8351838" cy="935038"/>
          </a:xfrm>
        </p:spPr>
        <p:txBody>
          <a:bodyPr/>
          <a:lstStyle/>
          <a:p>
            <a:r>
              <a:rPr lang="en-US" altLang="ru-RU" dirty="0"/>
              <a:t>The Audience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0250" cy="4608512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The Game Zone is intended for everyone. </a:t>
            </a:r>
          </a:p>
          <a:p>
            <a:endParaRPr lang="en-US" altLang="ru-RU" dirty="0">
              <a:ea typeface="Gulim" pitchFamily="34" charset="-127"/>
            </a:endParaRPr>
          </a:p>
          <a:p>
            <a:r>
              <a:rPr lang="en-US" altLang="ru-RU" dirty="0">
                <a:ea typeface="Gulim" pitchFamily="34" charset="-127"/>
              </a:rPr>
              <a:t>Games will include a simple puzzle, a platformer game, and the card game War!</a:t>
            </a:r>
          </a:p>
          <a:p>
            <a:endParaRPr lang="en-US" altLang="ru-RU" dirty="0">
              <a:ea typeface="Gulim" pitchFamily="34" charset="-127"/>
            </a:endParaRPr>
          </a:p>
          <a:p>
            <a:r>
              <a:rPr lang="en-US" altLang="ru-RU" dirty="0">
                <a:ea typeface="Gulim" pitchFamily="34" charset="-127"/>
              </a:rPr>
              <a:t>The website is designed to be easy to use and the colors are very bright and vibrant. </a:t>
            </a:r>
            <a:endParaRPr lang="uk-UA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241A-AF09-4BC7-AA56-9D11840D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1150-EF16-4E0A-9E99-CB3DAC35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Buttons on the main page change the cursor image to reveal a coin to give the user a nostalgic feel of going to an arcade.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F6EA-DA09-4100-839E-3A4CAC8F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1A88-F569-4B4E-8E8E-45292A1BBC69}" type="slidenum">
              <a:rPr lang="en-GB" altLang="ru-RU" smtClean="0"/>
              <a:pPr/>
              <a:t>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633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431-FB87-428E-B3FB-050AFB22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86CF-F7A0-4C7D-9970-3E1B651F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choose a nostalgic theme for the interface. Arcade carpet for the background and coin operated game elements for the link buttons.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very loud and busy theme but I think I have toned it down with the </a:t>
            </a:r>
            <a:r>
              <a:rPr lang="en-US" dirty="0" err="1"/>
              <a:t>divs</a:t>
            </a:r>
            <a:r>
              <a:rPr lang="en-US" dirty="0"/>
              <a:t> using a solid background in the center of the pages. </a:t>
            </a:r>
          </a:p>
          <a:p>
            <a:endParaRPr lang="en-US" dirty="0"/>
          </a:p>
          <a:p>
            <a:r>
              <a:rPr lang="en-US" dirty="0"/>
              <a:t>The side nav menu system will provide an easy and familiar option for users to navigate the website and it includes a readme file.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88EAB-77C4-4DF8-AEB9-673A4E8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1A88-F569-4B4E-8E8E-45292A1BBC69}" type="slidenum">
              <a:rPr lang="en-GB" altLang="ru-RU" smtClean="0"/>
              <a:pPr/>
              <a:t>4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8047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746E-28C2-4CA3-8A47-11C3C7532B94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ru-RU" dirty="0"/>
              <a:t>Problems and Future Ideas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Gulim" pitchFamily="34" charset="-127"/>
              </a:rPr>
              <a:t>I had issues getting sound to work. It is tabled for now but I will come back to it. 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Gulim" pitchFamily="34" charset="-127"/>
              </a:rPr>
              <a:t>Just getting things to display centered or exactly where I want them took some time and lots </a:t>
            </a:r>
            <a:r>
              <a:rPr lang="en-US" altLang="ko-KR">
                <a:ea typeface="Gulim" pitchFamily="34" charset="-127"/>
              </a:rPr>
              <a:t>of tweaking. </a:t>
            </a:r>
            <a:endParaRPr lang="en-US" altLang="ko-KR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en-US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ru-RU" dirty="0">
                <a:ea typeface="Gulim" pitchFamily="34" charset="-127"/>
              </a:rPr>
              <a:t>I would like to add a set of buttons for the user to choose which coin icon to use when hovering over the game links. </a:t>
            </a:r>
            <a:endParaRPr lang="uk-UA" altLang="ru-RU" dirty="0"/>
          </a:p>
          <a:p>
            <a:pPr>
              <a:lnSpc>
                <a:spcPct val="90000"/>
              </a:lnSpc>
            </a:pPr>
            <a:endParaRPr lang="en-US" alt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</TotalTime>
  <Words>236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template</vt:lpstr>
      <vt:lpstr>Custom Design</vt:lpstr>
      <vt:lpstr>Game Zone Interface</vt:lpstr>
      <vt:lpstr>The Audience</vt:lpstr>
      <vt:lpstr>Interactive Features</vt:lpstr>
      <vt:lpstr>Layout and Design</vt:lpstr>
      <vt:lpstr>Problems and Future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Robin Phinizy</cp:lastModifiedBy>
  <cp:revision>2</cp:revision>
  <dcterms:created xsi:type="dcterms:W3CDTF">2019-04-23T09:45:17Z</dcterms:created>
  <dcterms:modified xsi:type="dcterms:W3CDTF">2022-03-23T19:01:32Z</dcterms:modified>
</cp:coreProperties>
</file>