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2" r:id="rId3"/>
    <p:sldId id="261" r:id="rId4"/>
    <p:sldId id="276" r:id="rId5"/>
    <p:sldId id="275" r:id="rId6"/>
    <p:sldId id="263" r:id="rId7"/>
    <p:sldId id="270" r:id="rId8"/>
    <p:sldId id="271" r:id="rId9"/>
    <p:sldId id="272" r:id="rId10"/>
    <p:sldId id="273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hyperlink" Target="https://github.com/rphinizy/rphinizy-CIT-255-W3.CSS-Training-Module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png"/><Relationship Id="rId5" Type="http://schemas.openxmlformats.org/officeDocument/2006/relationships/hyperlink" Target="https://github.com/rphinizy/rphinizy-CIT-255-W3.CSS-Training-Module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094C5-6458-46FA-BB1A-B6B2F90C32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28D77-1089-4F4B-9129-9EFBFA71F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 framework like Bootstrap</a:t>
          </a:r>
        </a:p>
      </dgm:t>
    </dgm:pt>
    <dgm:pt modelId="{F18ECE3C-A4FC-4107-8465-A6ED65A62437}" type="parTrans" cxnId="{A33F9493-8E71-41D7-AC92-7AD6A72E98F8}">
      <dgm:prSet/>
      <dgm:spPr/>
      <dgm:t>
        <a:bodyPr/>
        <a:lstStyle/>
        <a:p>
          <a:endParaRPr lang="en-US"/>
        </a:p>
      </dgm:t>
    </dgm:pt>
    <dgm:pt modelId="{F92071C2-180C-448B-8F30-992CE276343F}" type="sibTrans" cxnId="{A33F9493-8E71-41D7-AC92-7AD6A72E98F8}">
      <dgm:prSet/>
      <dgm:spPr/>
      <dgm:t>
        <a:bodyPr/>
        <a:lstStyle/>
        <a:p>
          <a:endParaRPr lang="en-US"/>
        </a:p>
      </dgm:t>
    </dgm:pt>
    <dgm:pt modelId="{2B8E336A-276C-4065-8F1B-C212B69F5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Built in responsiveness</a:t>
          </a:r>
        </a:p>
      </dgm:t>
    </dgm:pt>
    <dgm:pt modelId="{7EC31566-6B7A-4359-8ED7-22D7DBA53F63}" type="parTrans" cxnId="{4AF90382-332B-45BA-955A-F11FCA894CD0}">
      <dgm:prSet/>
      <dgm:spPr/>
      <dgm:t>
        <a:bodyPr/>
        <a:lstStyle/>
        <a:p>
          <a:endParaRPr lang="en-US"/>
        </a:p>
      </dgm:t>
    </dgm:pt>
    <dgm:pt modelId="{27A3051C-658A-4F30-BB4D-55D7722957B5}" type="sibTrans" cxnId="{4AF90382-332B-45BA-955A-F11FCA894CD0}">
      <dgm:prSet/>
      <dgm:spPr/>
      <dgm:t>
        <a:bodyPr/>
        <a:lstStyle/>
        <a:p>
          <a:endParaRPr lang="en-US"/>
        </a:p>
      </dgm:t>
    </dgm:pt>
    <dgm:pt modelId="{FBC34F2B-D416-43D3-965C-9EDAA9633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Ideal for modern devices </a:t>
          </a:r>
        </a:p>
      </dgm:t>
    </dgm:pt>
    <dgm:pt modelId="{5D04BEE3-E5D4-482D-956A-698DF9A026F2}" type="parTrans" cxnId="{CD890D8B-9AB1-4CF9-BA5E-9D69B27F31FF}">
      <dgm:prSet/>
      <dgm:spPr/>
      <dgm:t>
        <a:bodyPr/>
        <a:lstStyle/>
        <a:p>
          <a:endParaRPr lang="en-US"/>
        </a:p>
      </dgm:t>
    </dgm:pt>
    <dgm:pt modelId="{3A237841-41E1-4246-A969-E70224E73E79}" type="sibTrans" cxnId="{CD890D8B-9AB1-4CF9-BA5E-9D69B27F31FF}">
      <dgm:prSet/>
      <dgm:spPr/>
      <dgm:t>
        <a:bodyPr/>
        <a:lstStyle/>
        <a:p>
          <a:endParaRPr lang="en-US"/>
        </a:p>
      </dgm:t>
    </dgm:pt>
    <dgm:pt modelId="{CF001879-5F3D-4060-9CE7-A5EADFE7F351}" type="pres">
      <dgm:prSet presAssocID="{25D094C5-6458-46FA-BB1A-B6B2F90C32D4}" presName="root" presStyleCnt="0">
        <dgm:presLayoutVars>
          <dgm:dir/>
          <dgm:resizeHandles val="exact"/>
        </dgm:presLayoutVars>
      </dgm:prSet>
      <dgm:spPr/>
    </dgm:pt>
    <dgm:pt modelId="{93C65D6F-98DE-4A4C-AA02-606D15A686CF}" type="pres">
      <dgm:prSet presAssocID="{8A828D77-1089-4F4B-9129-9EFBFA71F524}" presName="compNode" presStyleCnt="0"/>
      <dgm:spPr/>
    </dgm:pt>
    <dgm:pt modelId="{D568D600-220C-495D-A6DE-E784A355BFE4}" type="pres">
      <dgm:prSet presAssocID="{8A828D77-1089-4F4B-9129-9EFBFA71F524}" presName="bgRect" presStyleLbl="bgShp" presStyleIdx="0" presStyleCnt="3"/>
      <dgm:spPr/>
    </dgm:pt>
    <dgm:pt modelId="{ABA10F4F-91C8-4685-8719-3FAAE1ED8AEA}" type="pres">
      <dgm:prSet presAssocID="{8A828D77-1089-4F4B-9129-9EFBFA71F5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97D617-A104-4B7C-B9C6-C4596EE09D28}" type="pres">
      <dgm:prSet presAssocID="{8A828D77-1089-4F4B-9129-9EFBFA71F524}" presName="spaceRect" presStyleCnt="0"/>
      <dgm:spPr/>
    </dgm:pt>
    <dgm:pt modelId="{A803932F-C9A2-4300-9F0B-38B26C656AB4}" type="pres">
      <dgm:prSet presAssocID="{8A828D77-1089-4F4B-9129-9EFBFA71F524}" presName="parTx" presStyleLbl="revTx" presStyleIdx="0" presStyleCnt="3">
        <dgm:presLayoutVars>
          <dgm:chMax val="0"/>
          <dgm:chPref val="0"/>
        </dgm:presLayoutVars>
      </dgm:prSet>
      <dgm:spPr/>
    </dgm:pt>
    <dgm:pt modelId="{6AA64C25-1F7D-4533-A4DA-91377E1E07A0}" type="pres">
      <dgm:prSet presAssocID="{F92071C2-180C-448B-8F30-992CE276343F}" presName="sibTrans" presStyleCnt="0"/>
      <dgm:spPr/>
    </dgm:pt>
    <dgm:pt modelId="{93CB5035-8AE1-4358-84E0-2F8DF4EC09B1}" type="pres">
      <dgm:prSet presAssocID="{2B8E336A-276C-4065-8F1B-C212B69F5032}" presName="compNode" presStyleCnt="0"/>
      <dgm:spPr/>
    </dgm:pt>
    <dgm:pt modelId="{3765EF6D-20EA-4251-8D29-0A01A357ED43}" type="pres">
      <dgm:prSet presAssocID="{2B8E336A-276C-4065-8F1B-C212B69F5032}" presName="bgRect" presStyleLbl="bgShp" presStyleIdx="1" presStyleCnt="3"/>
      <dgm:spPr/>
    </dgm:pt>
    <dgm:pt modelId="{D98A65B6-8415-4A0E-A2F8-B8ADD4CFD7A7}" type="pres">
      <dgm:prSet presAssocID="{2B8E336A-276C-4065-8F1B-C212B69F50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061ACA-C9A0-4087-9755-C2452C3BEECF}" type="pres">
      <dgm:prSet presAssocID="{2B8E336A-276C-4065-8F1B-C212B69F5032}" presName="spaceRect" presStyleCnt="0"/>
      <dgm:spPr/>
    </dgm:pt>
    <dgm:pt modelId="{37FD3457-2BDE-4FF5-B856-2CC9F21106DA}" type="pres">
      <dgm:prSet presAssocID="{2B8E336A-276C-4065-8F1B-C212B69F5032}" presName="parTx" presStyleLbl="revTx" presStyleIdx="1" presStyleCnt="3">
        <dgm:presLayoutVars>
          <dgm:chMax val="0"/>
          <dgm:chPref val="0"/>
        </dgm:presLayoutVars>
      </dgm:prSet>
      <dgm:spPr/>
    </dgm:pt>
    <dgm:pt modelId="{B536C370-7653-4393-A994-B86E0AB69E9F}" type="pres">
      <dgm:prSet presAssocID="{27A3051C-658A-4F30-BB4D-55D7722957B5}" presName="sibTrans" presStyleCnt="0"/>
      <dgm:spPr/>
    </dgm:pt>
    <dgm:pt modelId="{E5557A5F-8A80-46C4-9306-A382D0088364}" type="pres">
      <dgm:prSet presAssocID="{FBC34F2B-D416-43D3-965C-9EDAA9633153}" presName="compNode" presStyleCnt="0"/>
      <dgm:spPr/>
    </dgm:pt>
    <dgm:pt modelId="{62451DD7-B0F2-4C3B-97B1-57DCEBD3C2D9}" type="pres">
      <dgm:prSet presAssocID="{FBC34F2B-D416-43D3-965C-9EDAA9633153}" presName="bgRect" presStyleLbl="bgShp" presStyleIdx="2" presStyleCnt="3"/>
      <dgm:spPr/>
    </dgm:pt>
    <dgm:pt modelId="{6AEB9A78-B143-4EFF-969A-3CAB9C141735}" type="pres">
      <dgm:prSet presAssocID="{FBC34F2B-D416-43D3-965C-9EDAA96331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1E94BF0-51FE-4B5E-8CC7-450355E31A4A}" type="pres">
      <dgm:prSet presAssocID="{FBC34F2B-D416-43D3-965C-9EDAA9633153}" presName="spaceRect" presStyleCnt="0"/>
      <dgm:spPr/>
    </dgm:pt>
    <dgm:pt modelId="{E818F5A9-1F15-4119-B66F-5FA466860F80}" type="pres">
      <dgm:prSet presAssocID="{FBC34F2B-D416-43D3-965C-9EDAA96331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C4C918-81F4-41D0-841C-CA7645C9DB72}" type="presOf" srcId="{2B8E336A-276C-4065-8F1B-C212B69F5032}" destId="{37FD3457-2BDE-4FF5-B856-2CC9F21106DA}" srcOrd="0" destOrd="0" presId="urn:microsoft.com/office/officeart/2018/2/layout/IconVerticalSolidList"/>
    <dgm:cxn modelId="{176F0E64-ECD1-4F94-B713-B688BBDF39C7}" type="presOf" srcId="{FBC34F2B-D416-43D3-965C-9EDAA9633153}" destId="{E818F5A9-1F15-4119-B66F-5FA466860F80}" srcOrd="0" destOrd="0" presId="urn:microsoft.com/office/officeart/2018/2/layout/IconVerticalSolidList"/>
    <dgm:cxn modelId="{4AF90382-332B-45BA-955A-F11FCA894CD0}" srcId="{25D094C5-6458-46FA-BB1A-B6B2F90C32D4}" destId="{2B8E336A-276C-4065-8F1B-C212B69F5032}" srcOrd="1" destOrd="0" parTransId="{7EC31566-6B7A-4359-8ED7-22D7DBA53F63}" sibTransId="{27A3051C-658A-4F30-BB4D-55D7722957B5}"/>
    <dgm:cxn modelId="{CD890D8B-9AB1-4CF9-BA5E-9D69B27F31FF}" srcId="{25D094C5-6458-46FA-BB1A-B6B2F90C32D4}" destId="{FBC34F2B-D416-43D3-965C-9EDAA9633153}" srcOrd="2" destOrd="0" parTransId="{5D04BEE3-E5D4-482D-956A-698DF9A026F2}" sibTransId="{3A237841-41E1-4246-A969-E70224E73E79}"/>
    <dgm:cxn modelId="{A33F9493-8E71-41D7-AC92-7AD6A72E98F8}" srcId="{25D094C5-6458-46FA-BB1A-B6B2F90C32D4}" destId="{8A828D77-1089-4F4B-9129-9EFBFA71F524}" srcOrd="0" destOrd="0" parTransId="{F18ECE3C-A4FC-4107-8465-A6ED65A62437}" sibTransId="{F92071C2-180C-448B-8F30-992CE276343F}"/>
    <dgm:cxn modelId="{956099A8-025B-4BF7-8FC4-17E91548B94C}" type="presOf" srcId="{25D094C5-6458-46FA-BB1A-B6B2F90C32D4}" destId="{CF001879-5F3D-4060-9CE7-A5EADFE7F351}" srcOrd="0" destOrd="0" presId="urn:microsoft.com/office/officeart/2018/2/layout/IconVerticalSolidList"/>
    <dgm:cxn modelId="{1A79B1CB-4700-43C0-9FE3-CB98E0844E9C}" type="presOf" srcId="{8A828D77-1089-4F4B-9129-9EFBFA71F524}" destId="{A803932F-C9A2-4300-9F0B-38B26C656AB4}" srcOrd="0" destOrd="0" presId="urn:microsoft.com/office/officeart/2018/2/layout/IconVerticalSolidList"/>
    <dgm:cxn modelId="{873C2BE8-9D7B-443F-9397-C604A7A0BE87}" type="presParOf" srcId="{CF001879-5F3D-4060-9CE7-A5EADFE7F351}" destId="{93C65D6F-98DE-4A4C-AA02-606D15A686CF}" srcOrd="0" destOrd="0" presId="urn:microsoft.com/office/officeart/2018/2/layout/IconVerticalSolidList"/>
    <dgm:cxn modelId="{B08EBEF3-7093-4956-AC78-65B23C3586D5}" type="presParOf" srcId="{93C65D6F-98DE-4A4C-AA02-606D15A686CF}" destId="{D568D600-220C-495D-A6DE-E784A355BFE4}" srcOrd="0" destOrd="0" presId="urn:microsoft.com/office/officeart/2018/2/layout/IconVerticalSolidList"/>
    <dgm:cxn modelId="{99F0BBDE-7EE5-4776-AE40-4FA17BA9538A}" type="presParOf" srcId="{93C65D6F-98DE-4A4C-AA02-606D15A686CF}" destId="{ABA10F4F-91C8-4685-8719-3FAAE1ED8AEA}" srcOrd="1" destOrd="0" presId="urn:microsoft.com/office/officeart/2018/2/layout/IconVerticalSolidList"/>
    <dgm:cxn modelId="{B57EDFC2-A186-4EDE-808D-0DB09A8BD0F8}" type="presParOf" srcId="{93C65D6F-98DE-4A4C-AA02-606D15A686CF}" destId="{5E97D617-A104-4B7C-B9C6-C4596EE09D28}" srcOrd="2" destOrd="0" presId="urn:microsoft.com/office/officeart/2018/2/layout/IconVerticalSolidList"/>
    <dgm:cxn modelId="{0A83B4A9-5F7A-473B-89E8-94A74BC4C3BA}" type="presParOf" srcId="{93C65D6F-98DE-4A4C-AA02-606D15A686CF}" destId="{A803932F-C9A2-4300-9F0B-38B26C656AB4}" srcOrd="3" destOrd="0" presId="urn:microsoft.com/office/officeart/2018/2/layout/IconVerticalSolidList"/>
    <dgm:cxn modelId="{9534A8FC-23E8-4CCE-8F02-9EBB89A973A5}" type="presParOf" srcId="{CF001879-5F3D-4060-9CE7-A5EADFE7F351}" destId="{6AA64C25-1F7D-4533-A4DA-91377E1E07A0}" srcOrd="1" destOrd="0" presId="urn:microsoft.com/office/officeart/2018/2/layout/IconVerticalSolidList"/>
    <dgm:cxn modelId="{8EC0E026-41A6-4BD7-9A9B-C08FFD725C26}" type="presParOf" srcId="{CF001879-5F3D-4060-9CE7-A5EADFE7F351}" destId="{93CB5035-8AE1-4358-84E0-2F8DF4EC09B1}" srcOrd="2" destOrd="0" presId="urn:microsoft.com/office/officeart/2018/2/layout/IconVerticalSolidList"/>
    <dgm:cxn modelId="{365BF2C4-0BE5-4673-B9B4-6F02DB23AF1A}" type="presParOf" srcId="{93CB5035-8AE1-4358-84E0-2F8DF4EC09B1}" destId="{3765EF6D-20EA-4251-8D29-0A01A357ED43}" srcOrd="0" destOrd="0" presId="urn:microsoft.com/office/officeart/2018/2/layout/IconVerticalSolidList"/>
    <dgm:cxn modelId="{1E4C1CAA-C248-4880-8279-DC7C965752E8}" type="presParOf" srcId="{93CB5035-8AE1-4358-84E0-2F8DF4EC09B1}" destId="{D98A65B6-8415-4A0E-A2F8-B8ADD4CFD7A7}" srcOrd="1" destOrd="0" presId="urn:microsoft.com/office/officeart/2018/2/layout/IconVerticalSolidList"/>
    <dgm:cxn modelId="{AFEFF3B2-D140-49C1-BEE1-A83D9FBD6D78}" type="presParOf" srcId="{93CB5035-8AE1-4358-84E0-2F8DF4EC09B1}" destId="{0E061ACA-C9A0-4087-9755-C2452C3BEECF}" srcOrd="2" destOrd="0" presId="urn:microsoft.com/office/officeart/2018/2/layout/IconVerticalSolidList"/>
    <dgm:cxn modelId="{153F608B-5C16-4F16-AADE-79F42A47EEF1}" type="presParOf" srcId="{93CB5035-8AE1-4358-84E0-2F8DF4EC09B1}" destId="{37FD3457-2BDE-4FF5-B856-2CC9F21106DA}" srcOrd="3" destOrd="0" presId="urn:microsoft.com/office/officeart/2018/2/layout/IconVerticalSolidList"/>
    <dgm:cxn modelId="{B923F615-E9F0-4105-A7C0-1AAA75C28627}" type="presParOf" srcId="{CF001879-5F3D-4060-9CE7-A5EADFE7F351}" destId="{B536C370-7653-4393-A994-B86E0AB69E9F}" srcOrd="3" destOrd="0" presId="urn:microsoft.com/office/officeart/2018/2/layout/IconVerticalSolidList"/>
    <dgm:cxn modelId="{02664003-6FCA-46AC-97D2-8BC52E73E263}" type="presParOf" srcId="{CF001879-5F3D-4060-9CE7-A5EADFE7F351}" destId="{E5557A5F-8A80-46C4-9306-A382D0088364}" srcOrd="4" destOrd="0" presId="urn:microsoft.com/office/officeart/2018/2/layout/IconVerticalSolidList"/>
    <dgm:cxn modelId="{A95A3770-EB9E-4848-86CA-6F11072EF810}" type="presParOf" srcId="{E5557A5F-8A80-46C4-9306-A382D0088364}" destId="{62451DD7-B0F2-4C3B-97B1-57DCEBD3C2D9}" srcOrd="0" destOrd="0" presId="urn:microsoft.com/office/officeart/2018/2/layout/IconVerticalSolidList"/>
    <dgm:cxn modelId="{62B7ED2A-9339-41B5-AE45-58C487606241}" type="presParOf" srcId="{E5557A5F-8A80-46C4-9306-A382D0088364}" destId="{6AEB9A78-B143-4EFF-969A-3CAB9C141735}" srcOrd="1" destOrd="0" presId="urn:microsoft.com/office/officeart/2018/2/layout/IconVerticalSolidList"/>
    <dgm:cxn modelId="{7BFF5B74-7A05-40D7-A44C-7718D4076CC9}" type="presParOf" srcId="{E5557A5F-8A80-46C4-9306-A382D0088364}" destId="{21E94BF0-51FE-4B5E-8CC7-450355E31A4A}" srcOrd="2" destOrd="0" presId="urn:microsoft.com/office/officeart/2018/2/layout/IconVerticalSolidList"/>
    <dgm:cxn modelId="{B18906F4-3514-416A-B154-9F73E610BF65}" type="presParOf" srcId="{E5557A5F-8A80-46C4-9306-A382D0088364}" destId="{E818F5A9-1F15-4119-B66F-5FA466860F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133C2-711E-4B98-A347-AAB616DC1C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95377-BA53-4EDA-BAA8-1AB5BE11C4E6}">
      <dgm:prSet/>
      <dgm:spPr/>
      <dgm:t>
        <a:bodyPr/>
        <a:lstStyle/>
        <a:p>
          <a:r>
            <a:rPr lang="en-US"/>
            <a:t>w3schools.com developed the framework in 2016  and it is free for anyone to use! </a:t>
          </a:r>
        </a:p>
      </dgm:t>
    </dgm:pt>
    <dgm:pt modelId="{C5A7DE05-E305-40A6-931D-C8B750BDF7FE}" type="parTrans" cxnId="{0DC0893C-7110-48C0-BE8E-5C4587220B13}">
      <dgm:prSet/>
      <dgm:spPr/>
      <dgm:t>
        <a:bodyPr/>
        <a:lstStyle/>
        <a:p>
          <a:endParaRPr lang="en-US"/>
        </a:p>
      </dgm:t>
    </dgm:pt>
    <dgm:pt modelId="{B91167BF-38AE-4CA9-A882-68637CD0791F}" type="sibTrans" cxnId="{0DC0893C-7110-48C0-BE8E-5C4587220B13}">
      <dgm:prSet/>
      <dgm:spPr/>
      <dgm:t>
        <a:bodyPr/>
        <a:lstStyle/>
        <a:p>
          <a:endParaRPr lang="en-US"/>
        </a:p>
      </dgm:t>
    </dgm:pt>
    <dgm:pt modelId="{0349AA58-9005-4C98-9AED-9ED64841D329}">
      <dgm:prSet/>
      <dgm:spPr/>
      <dgm:t>
        <a:bodyPr/>
        <a:lstStyle/>
        <a:p>
          <a:r>
            <a:rPr lang="en-US" dirty="0"/>
            <a:t>The framework is available to download on their website</a:t>
          </a:r>
        </a:p>
      </dgm:t>
    </dgm:pt>
    <dgm:pt modelId="{3C10B798-7AD6-4621-AD68-878BE90EEDD5}" type="parTrans" cxnId="{8BC0C091-51A0-4F4A-8CC3-8BB8E61DF3E2}">
      <dgm:prSet/>
      <dgm:spPr/>
      <dgm:t>
        <a:bodyPr/>
        <a:lstStyle/>
        <a:p>
          <a:endParaRPr lang="en-US"/>
        </a:p>
      </dgm:t>
    </dgm:pt>
    <dgm:pt modelId="{A5CFBC04-C701-4CD0-A335-79F35E259741}" type="sibTrans" cxnId="{8BC0C091-51A0-4F4A-8CC3-8BB8E61DF3E2}">
      <dgm:prSet/>
      <dgm:spPr/>
      <dgm:t>
        <a:bodyPr/>
        <a:lstStyle/>
        <a:p>
          <a:endParaRPr lang="en-US"/>
        </a:p>
      </dgm:t>
    </dgm:pt>
    <dgm:pt modelId="{F7F9EDC4-41FB-4433-BB3B-D9D9CF916E86}">
      <dgm:prSet/>
      <dgm:spPr/>
      <dgm:t>
        <a:bodyPr/>
        <a:lstStyle/>
        <a:p>
          <a:r>
            <a:rPr lang="en-US" dirty="0"/>
            <a:t>Developers can, alternatively, link to the framework hosted on w3schools.com</a:t>
          </a:r>
        </a:p>
      </dgm:t>
    </dgm:pt>
    <dgm:pt modelId="{17198999-8B6F-4E64-9A24-1DBF3740F3FC}" type="parTrans" cxnId="{4A732B7C-EEC5-4363-94A6-A8FB3EB2FBD9}">
      <dgm:prSet/>
      <dgm:spPr/>
      <dgm:t>
        <a:bodyPr/>
        <a:lstStyle/>
        <a:p>
          <a:endParaRPr lang="en-US"/>
        </a:p>
      </dgm:t>
    </dgm:pt>
    <dgm:pt modelId="{A9284EF0-00D0-448A-9131-D80E71B45B45}" type="sibTrans" cxnId="{4A732B7C-EEC5-4363-94A6-A8FB3EB2FBD9}">
      <dgm:prSet/>
      <dgm:spPr/>
      <dgm:t>
        <a:bodyPr/>
        <a:lstStyle/>
        <a:p>
          <a:endParaRPr lang="en-US"/>
        </a:p>
      </dgm:t>
    </dgm:pt>
    <dgm:pt modelId="{38F4C45B-3C73-410F-AFA9-9B5C4D0280AF}">
      <dgm:prSet/>
      <dgm:spPr/>
      <dgm:t>
        <a:bodyPr/>
        <a:lstStyle/>
        <a:p>
          <a:r>
            <a:rPr lang="en-US"/>
            <a:t>It contains an extensive collection of elements, containers and grid options ready for creating beautiful websites. </a:t>
          </a:r>
        </a:p>
      </dgm:t>
    </dgm:pt>
    <dgm:pt modelId="{7176D104-E517-45CC-93B2-A06EE415306E}" type="parTrans" cxnId="{3ED0C05D-A594-48E9-B86F-BFF5D096F924}">
      <dgm:prSet/>
      <dgm:spPr/>
      <dgm:t>
        <a:bodyPr/>
        <a:lstStyle/>
        <a:p>
          <a:endParaRPr lang="en-US"/>
        </a:p>
      </dgm:t>
    </dgm:pt>
    <dgm:pt modelId="{BFF958CB-70AA-47BB-B4D6-3007AF927F4D}" type="sibTrans" cxnId="{3ED0C05D-A594-48E9-B86F-BFF5D096F924}">
      <dgm:prSet/>
      <dgm:spPr/>
      <dgm:t>
        <a:bodyPr/>
        <a:lstStyle/>
        <a:p>
          <a:endParaRPr lang="en-US"/>
        </a:p>
      </dgm:t>
    </dgm:pt>
    <dgm:pt modelId="{79E011FA-A0F2-4473-AA8E-61BDBB0DAADB}" type="pres">
      <dgm:prSet presAssocID="{CC1133C2-711E-4B98-A347-AAB616DC1CDB}" presName="linear" presStyleCnt="0">
        <dgm:presLayoutVars>
          <dgm:animLvl val="lvl"/>
          <dgm:resizeHandles val="exact"/>
        </dgm:presLayoutVars>
      </dgm:prSet>
      <dgm:spPr/>
    </dgm:pt>
    <dgm:pt modelId="{878839F9-416D-4187-9EFB-2298B6B0C00B}" type="pres">
      <dgm:prSet presAssocID="{CBF95377-BA53-4EDA-BAA8-1AB5BE11C4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D946EE-1E5D-4F4C-8D32-62489C807E88}" type="pres">
      <dgm:prSet presAssocID="{CBF95377-BA53-4EDA-BAA8-1AB5BE11C4E6}" presName="childText" presStyleLbl="revTx" presStyleIdx="0" presStyleCnt="1">
        <dgm:presLayoutVars>
          <dgm:bulletEnabled val="1"/>
        </dgm:presLayoutVars>
      </dgm:prSet>
      <dgm:spPr/>
    </dgm:pt>
    <dgm:pt modelId="{834FA8DE-95C5-4114-9114-588DD8FCA618}" type="pres">
      <dgm:prSet presAssocID="{38F4C45B-3C73-410F-AFA9-9B5C4D0280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30F534-785C-4D37-AEAA-EB395CDD5CA3}" type="presOf" srcId="{F7F9EDC4-41FB-4433-BB3B-D9D9CF916E86}" destId="{77D946EE-1E5D-4F4C-8D32-62489C807E88}" srcOrd="0" destOrd="1" presId="urn:microsoft.com/office/officeart/2005/8/layout/vList2"/>
    <dgm:cxn modelId="{0DC0893C-7110-48C0-BE8E-5C4587220B13}" srcId="{CC1133C2-711E-4B98-A347-AAB616DC1CDB}" destId="{CBF95377-BA53-4EDA-BAA8-1AB5BE11C4E6}" srcOrd="0" destOrd="0" parTransId="{C5A7DE05-E305-40A6-931D-C8B750BDF7FE}" sibTransId="{B91167BF-38AE-4CA9-A882-68637CD0791F}"/>
    <dgm:cxn modelId="{B678485D-52BE-4BA7-AEB6-537C090BD06E}" type="presOf" srcId="{0349AA58-9005-4C98-9AED-9ED64841D329}" destId="{77D946EE-1E5D-4F4C-8D32-62489C807E88}" srcOrd="0" destOrd="0" presId="urn:microsoft.com/office/officeart/2005/8/layout/vList2"/>
    <dgm:cxn modelId="{3ED0C05D-A594-48E9-B86F-BFF5D096F924}" srcId="{CC1133C2-711E-4B98-A347-AAB616DC1CDB}" destId="{38F4C45B-3C73-410F-AFA9-9B5C4D0280AF}" srcOrd="1" destOrd="0" parTransId="{7176D104-E517-45CC-93B2-A06EE415306E}" sibTransId="{BFF958CB-70AA-47BB-B4D6-3007AF927F4D}"/>
    <dgm:cxn modelId="{E2850559-D4BE-4748-9662-F56951C24ED5}" type="presOf" srcId="{CC1133C2-711E-4B98-A347-AAB616DC1CDB}" destId="{79E011FA-A0F2-4473-AA8E-61BDBB0DAADB}" srcOrd="0" destOrd="0" presId="urn:microsoft.com/office/officeart/2005/8/layout/vList2"/>
    <dgm:cxn modelId="{4A732B7C-EEC5-4363-94A6-A8FB3EB2FBD9}" srcId="{CBF95377-BA53-4EDA-BAA8-1AB5BE11C4E6}" destId="{F7F9EDC4-41FB-4433-BB3B-D9D9CF916E86}" srcOrd="1" destOrd="0" parTransId="{17198999-8B6F-4E64-9A24-1DBF3740F3FC}" sibTransId="{A9284EF0-00D0-448A-9131-D80E71B45B45}"/>
    <dgm:cxn modelId="{8BC0C091-51A0-4F4A-8CC3-8BB8E61DF3E2}" srcId="{CBF95377-BA53-4EDA-BAA8-1AB5BE11C4E6}" destId="{0349AA58-9005-4C98-9AED-9ED64841D329}" srcOrd="0" destOrd="0" parTransId="{3C10B798-7AD6-4621-AD68-878BE90EEDD5}" sibTransId="{A5CFBC04-C701-4CD0-A335-79F35E259741}"/>
    <dgm:cxn modelId="{1475C0B9-F59F-49E1-9B9D-B57027BB78EE}" type="presOf" srcId="{38F4C45B-3C73-410F-AFA9-9B5C4D0280AF}" destId="{834FA8DE-95C5-4114-9114-588DD8FCA618}" srcOrd="0" destOrd="0" presId="urn:microsoft.com/office/officeart/2005/8/layout/vList2"/>
    <dgm:cxn modelId="{3713C4DC-7EAA-482D-9BE5-ADF767FE7A61}" type="presOf" srcId="{CBF95377-BA53-4EDA-BAA8-1AB5BE11C4E6}" destId="{878839F9-416D-4187-9EFB-2298B6B0C00B}" srcOrd="0" destOrd="0" presId="urn:microsoft.com/office/officeart/2005/8/layout/vList2"/>
    <dgm:cxn modelId="{7CCB36AD-F412-45EA-950D-0F6412073AA4}" type="presParOf" srcId="{79E011FA-A0F2-4473-AA8E-61BDBB0DAADB}" destId="{878839F9-416D-4187-9EFB-2298B6B0C00B}" srcOrd="0" destOrd="0" presId="urn:microsoft.com/office/officeart/2005/8/layout/vList2"/>
    <dgm:cxn modelId="{FAC4CE8A-A5C6-42ED-8D4A-4885F517A139}" type="presParOf" srcId="{79E011FA-A0F2-4473-AA8E-61BDBB0DAADB}" destId="{77D946EE-1E5D-4F4C-8D32-62489C807E88}" srcOrd="1" destOrd="0" presId="urn:microsoft.com/office/officeart/2005/8/layout/vList2"/>
    <dgm:cxn modelId="{8CC7EEA1-16BA-416A-A789-DF94033F06B3}" type="presParOf" srcId="{79E011FA-A0F2-4473-AA8E-61BDBB0DAADB}" destId="{834FA8DE-95C5-4114-9114-588DD8FCA6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133C2-711E-4B98-A347-AAB616DC1CD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95377-BA53-4EDA-BAA8-1AB5BE11C4E6}">
      <dgm:prSet/>
      <dgm:spPr/>
      <dgm:t>
        <a:bodyPr/>
        <a:lstStyle/>
        <a:p>
          <a:r>
            <a:rPr lang="en-US" dirty="0"/>
            <a:t>W3.CSS</a:t>
          </a:r>
        </a:p>
      </dgm:t>
    </dgm:pt>
    <dgm:pt modelId="{C5A7DE05-E305-40A6-931D-C8B750BDF7FE}" type="parTrans" cxnId="{0DC0893C-7110-48C0-BE8E-5C4587220B13}">
      <dgm:prSet/>
      <dgm:spPr/>
      <dgm:t>
        <a:bodyPr/>
        <a:lstStyle/>
        <a:p>
          <a:endParaRPr lang="en-US"/>
        </a:p>
      </dgm:t>
    </dgm:pt>
    <dgm:pt modelId="{B91167BF-38AE-4CA9-A882-68637CD0791F}" type="sibTrans" cxnId="{0DC0893C-7110-48C0-BE8E-5C4587220B13}">
      <dgm:prSet/>
      <dgm:spPr/>
      <dgm:t>
        <a:bodyPr/>
        <a:lstStyle/>
        <a:p>
          <a:endParaRPr lang="en-US"/>
        </a:p>
      </dgm:t>
    </dgm:pt>
    <dgm:pt modelId="{0349AA58-9005-4C98-9AED-9ED64841D329}">
      <dgm:prSet custT="1"/>
      <dgm:spPr/>
      <dgm:t>
        <a:bodyPr/>
        <a:lstStyle/>
        <a:p>
          <a:r>
            <a:rPr lang="en-US" sz="2800" dirty="0"/>
            <a:t>Free</a:t>
          </a:r>
        </a:p>
      </dgm:t>
    </dgm:pt>
    <dgm:pt modelId="{3C10B798-7AD6-4621-AD68-878BE90EEDD5}" type="parTrans" cxnId="{8BC0C091-51A0-4F4A-8CC3-8BB8E61DF3E2}">
      <dgm:prSet/>
      <dgm:spPr/>
      <dgm:t>
        <a:bodyPr/>
        <a:lstStyle/>
        <a:p>
          <a:endParaRPr lang="en-US"/>
        </a:p>
      </dgm:t>
    </dgm:pt>
    <dgm:pt modelId="{A5CFBC04-C701-4CD0-A335-79F35E259741}" type="sibTrans" cxnId="{8BC0C091-51A0-4F4A-8CC3-8BB8E61DF3E2}">
      <dgm:prSet/>
      <dgm:spPr/>
      <dgm:t>
        <a:bodyPr/>
        <a:lstStyle/>
        <a:p>
          <a:endParaRPr lang="en-US"/>
        </a:p>
      </dgm:t>
    </dgm:pt>
    <dgm:pt modelId="{38F4C45B-3C73-410F-AFA9-9B5C4D0280AF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7176D104-E517-45CC-93B2-A06EE415306E}" type="parTrans" cxnId="{3ED0C05D-A594-48E9-B86F-BFF5D096F924}">
      <dgm:prSet/>
      <dgm:spPr/>
      <dgm:t>
        <a:bodyPr/>
        <a:lstStyle/>
        <a:p>
          <a:endParaRPr lang="en-US"/>
        </a:p>
      </dgm:t>
    </dgm:pt>
    <dgm:pt modelId="{BFF958CB-70AA-47BB-B4D6-3007AF927F4D}" type="sibTrans" cxnId="{3ED0C05D-A594-48E9-B86F-BFF5D096F924}">
      <dgm:prSet/>
      <dgm:spPr/>
      <dgm:t>
        <a:bodyPr/>
        <a:lstStyle/>
        <a:p>
          <a:endParaRPr lang="en-US"/>
        </a:p>
      </dgm:t>
    </dgm:pt>
    <dgm:pt modelId="{5887D4AE-FE5F-4D98-A130-1DDB081C5B66}">
      <dgm:prSet custT="1"/>
      <dgm:spPr/>
      <dgm:t>
        <a:bodyPr/>
        <a:lstStyle/>
        <a:p>
          <a:r>
            <a:rPr lang="en-US" sz="2800" dirty="0"/>
            <a:t>Free</a:t>
          </a:r>
        </a:p>
      </dgm:t>
    </dgm:pt>
    <dgm:pt modelId="{84E74E8B-B430-4A31-A62D-C839089EA84A}" type="parTrans" cxnId="{AA3CD689-A65F-4749-A790-C6567B20D748}">
      <dgm:prSet/>
      <dgm:spPr/>
      <dgm:t>
        <a:bodyPr/>
        <a:lstStyle/>
        <a:p>
          <a:endParaRPr lang="en-US"/>
        </a:p>
      </dgm:t>
    </dgm:pt>
    <dgm:pt modelId="{2E62DA53-EAE8-42DC-A79E-E266B70167A1}" type="sibTrans" cxnId="{AA3CD689-A65F-4749-A790-C6567B20D748}">
      <dgm:prSet/>
      <dgm:spPr/>
      <dgm:t>
        <a:bodyPr/>
        <a:lstStyle/>
        <a:p>
          <a:endParaRPr lang="en-US"/>
        </a:p>
      </dgm:t>
    </dgm:pt>
    <dgm:pt modelId="{0B314815-72E6-404D-96F4-6EE3E98CB203}">
      <dgm:prSet custT="1"/>
      <dgm:spPr/>
      <dgm:t>
        <a:bodyPr/>
        <a:lstStyle/>
        <a:p>
          <a:r>
            <a:rPr lang="en-US" sz="2800" dirty="0"/>
            <a:t>CSS</a:t>
          </a:r>
        </a:p>
      </dgm:t>
    </dgm:pt>
    <dgm:pt modelId="{50C800CA-64D0-4903-85A3-C1EA7A897EF9}" type="parTrans" cxnId="{A8160139-34A6-4701-B88E-27F9D3125BCF}">
      <dgm:prSet/>
      <dgm:spPr/>
      <dgm:t>
        <a:bodyPr/>
        <a:lstStyle/>
        <a:p>
          <a:endParaRPr lang="en-US"/>
        </a:p>
      </dgm:t>
    </dgm:pt>
    <dgm:pt modelId="{8D1FF413-4F45-4097-A09B-D498D370AAC7}" type="sibTrans" cxnId="{A8160139-34A6-4701-B88E-27F9D3125BCF}">
      <dgm:prSet/>
      <dgm:spPr/>
      <dgm:t>
        <a:bodyPr/>
        <a:lstStyle/>
        <a:p>
          <a:endParaRPr lang="en-US"/>
        </a:p>
      </dgm:t>
    </dgm:pt>
    <dgm:pt modelId="{BA8729B1-B3F9-4394-BA92-AD97C71DAE30}">
      <dgm:prSet custT="1"/>
      <dgm:spPr/>
      <dgm:t>
        <a:bodyPr/>
        <a:lstStyle/>
        <a:p>
          <a:r>
            <a:rPr lang="en-US" sz="2800" dirty="0"/>
            <a:t>CSS &amp; JavaScript</a:t>
          </a:r>
        </a:p>
      </dgm:t>
    </dgm:pt>
    <dgm:pt modelId="{5A2C9C69-360A-459E-AFC3-5F343A98E58E}" type="parTrans" cxnId="{850262EE-97E7-4EEA-BCB3-1AAB734B6BEB}">
      <dgm:prSet/>
      <dgm:spPr/>
      <dgm:t>
        <a:bodyPr/>
        <a:lstStyle/>
        <a:p>
          <a:endParaRPr lang="en-US"/>
        </a:p>
      </dgm:t>
    </dgm:pt>
    <dgm:pt modelId="{78D7B06C-B9B5-4720-83DE-DE0416BC1D57}" type="sibTrans" cxnId="{850262EE-97E7-4EEA-BCB3-1AAB734B6BEB}">
      <dgm:prSet/>
      <dgm:spPr/>
      <dgm:t>
        <a:bodyPr/>
        <a:lstStyle/>
        <a:p>
          <a:endParaRPr lang="en-US"/>
        </a:p>
      </dgm:t>
    </dgm:pt>
    <dgm:pt modelId="{7673C461-A983-4555-B871-5AD1B8E27E72}">
      <dgm:prSet custT="1"/>
      <dgm:spPr/>
      <dgm:t>
        <a:bodyPr/>
        <a:lstStyle/>
        <a:p>
          <a:r>
            <a:rPr lang="en-US" sz="2800" dirty="0"/>
            <a:t>Lightweight</a:t>
          </a:r>
        </a:p>
      </dgm:t>
    </dgm:pt>
    <dgm:pt modelId="{AC7D82C1-2165-4257-B3A0-275D080B4C84}" type="parTrans" cxnId="{32003045-6511-491F-86CA-2B37CE7EB951}">
      <dgm:prSet/>
      <dgm:spPr/>
      <dgm:t>
        <a:bodyPr/>
        <a:lstStyle/>
        <a:p>
          <a:endParaRPr lang="en-US"/>
        </a:p>
      </dgm:t>
    </dgm:pt>
    <dgm:pt modelId="{3784E32A-24C8-44F6-AD9C-1A8F60D63115}" type="sibTrans" cxnId="{32003045-6511-491F-86CA-2B37CE7EB951}">
      <dgm:prSet/>
      <dgm:spPr/>
      <dgm:t>
        <a:bodyPr/>
        <a:lstStyle/>
        <a:p>
          <a:endParaRPr lang="en-US"/>
        </a:p>
      </dgm:t>
    </dgm:pt>
    <dgm:pt modelId="{320641ED-418B-4612-80F7-F32DD7EDC142}">
      <dgm:prSet custT="1"/>
      <dgm:spPr/>
      <dgm:t>
        <a:bodyPr/>
        <a:lstStyle/>
        <a:p>
          <a:r>
            <a:rPr lang="en-US" sz="2800" dirty="0"/>
            <a:t>Less Popular</a:t>
          </a:r>
        </a:p>
      </dgm:t>
    </dgm:pt>
    <dgm:pt modelId="{2FBE00F5-C216-468F-BEEE-2D709074D4B3}" type="parTrans" cxnId="{35331AE8-5B97-4192-87B5-1CCB47317A6A}">
      <dgm:prSet/>
      <dgm:spPr/>
      <dgm:t>
        <a:bodyPr/>
        <a:lstStyle/>
        <a:p>
          <a:endParaRPr lang="en-US"/>
        </a:p>
      </dgm:t>
    </dgm:pt>
    <dgm:pt modelId="{3D8F0823-2241-4B58-A7D5-DC1BB9305AF7}" type="sibTrans" cxnId="{35331AE8-5B97-4192-87B5-1CCB47317A6A}">
      <dgm:prSet/>
      <dgm:spPr/>
      <dgm:t>
        <a:bodyPr/>
        <a:lstStyle/>
        <a:p>
          <a:endParaRPr lang="en-US"/>
        </a:p>
      </dgm:t>
    </dgm:pt>
    <dgm:pt modelId="{87A5624B-765D-4930-A2CE-BEBD00E08138}">
      <dgm:prSet custT="1"/>
      <dgm:spPr/>
      <dgm:t>
        <a:bodyPr/>
        <a:lstStyle/>
        <a:p>
          <a:r>
            <a:rPr lang="en-US" sz="2800" dirty="0"/>
            <a:t>Advanced</a:t>
          </a:r>
        </a:p>
      </dgm:t>
    </dgm:pt>
    <dgm:pt modelId="{6787896D-8D0C-4E12-A136-00440FCC9178}" type="parTrans" cxnId="{40CD13BD-E325-47FC-9879-C57643CB0AE6}">
      <dgm:prSet/>
      <dgm:spPr/>
      <dgm:t>
        <a:bodyPr/>
        <a:lstStyle/>
        <a:p>
          <a:endParaRPr lang="en-US"/>
        </a:p>
      </dgm:t>
    </dgm:pt>
    <dgm:pt modelId="{21EE9886-14D3-4459-9B0D-5A89EB9B8CC3}" type="sibTrans" cxnId="{40CD13BD-E325-47FC-9879-C57643CB0AE6}">
      <dgm:prSet/>
      <dgm:spPr/>
      <dgm:t>
        <a:bodyPr/>
        <a:lstStyle/>
        <a:p>
          <a:endParaRPr lang="en-US"/>
        </a:p>
      </dgm:t>
    </dgm:pt>
    <dgm:pt modelId="{8FF9F01E-F240-45BD-BE69-4764E69FF311}">
      <dgm:prSet custT="1"/>
      <dgm:spPr/>
      <dgm:t>
        <a:bodyPr/>
        <a:lstStyle/>
        <a:p>
          <a:r>
            <a:rPr lang="en-US" sz="2800" dirty="0"/>
            <a:t>Widely used</a:t>
          </a:r>
        </a:p>
      </dgm:t>
    </dgm:pt>
    <dgm:pt modelId="{477354C2-CC7A-4C38-8ADB-70A032CB1C77}" type="parTrans" cxnId="{EFA2DDFB-D591-48E6-92D5-0C15FD65C0F3}">
      <dgm:prSet/>
      <dgm:spPr/>
      <dgm:t>
        <a:bodyPr/>
        <a:lstStyle/>
        <a:p>
          <a:endParaRPr lang="en-US"/>
        </a:p>
      </dgm:t>
    </dgm:pt>
    <dgm:pt modelId="{526ABD3C-9613-4035-B90A-78FFCEA880D7}" type="sibTrans" cxnId="{EFA2DDFB-D591-48E6-92D5-0C15FD65C0F3}">
      <dgm:prSet/>
      <dgm:spPr/>
      <dgm:t>
        <a:bodyPr/>
        <a:lstStyle/>
        <a:p>
          <a:endParaRPr lang="en-US"/>
        </a:p>
      </dgm:t>
    </dgm:pt>
    <dgm:pt modelId="{F0D5F2C4-3DD0-484F-9BBB-7EABADF259C3}" type="pres">
      <dgm:prSet presAssocID="{CC1133C2-711E-4B98-A347-AAB616DC1CDB}" presName="Name0" presStyleCnt="0">
        <dgm:presLayoutVars>
          <dgm:dir/>
          <dgm:animLvl val="lvl"/>
          <dgm:resizeHandles val="exact"/>
        </dgm:presLayoutVars>
      </dgm:prSet>
      <dgm:spPr/>
    </dgm:pt>
    <dgm:pt modelId="{4A79F616-2809-4F2C-929A-6FE419AF2592}" type="pres">
      <dgm:prSet presAssocID="{CBF95377-BA53-4EDA-BAA8-1AB5BE11C4E6}" presName="composite" presStyleCnt="0"/>
      <dgm:spPr/>
    </dgm:pt>
    <dgm:pt modelId="{803A2F64-8F58-4B91-B4FB-2B1B9312FA87}" type="pres">
      <dgm:prSet presAssocID="{CBF95377-BA53-4EDA-BAA8-1AB5BE11C4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6873F09-854F-4EA3-8A3E-553D007C8E54}" type="pres">
      <dgm:prSet presAssocID="{CBF95377-BA53-4EDA-BAA8-1AB5BE11C4E6}" presName="desTx" presStyleLbl="alignAccFollowNode1" presStyleIdx="0" presStyleCnt="2">
        <dgm:presLayoutVars>
          <dgm:bulletEnabled val="1"/>
        </dgm:presLayoutVars>
      </dgm:prSet>
      <dgm:spPr/>
    </dgm:pt>
    <dgm:pt modelId="{C0FA884B-8952-4293-9BA9-9F1A91DDA895}" type="pres">
      <dgm:prSet presAssocID="{B91167BF-38AE-4CA9-A882-68637CD0791F}" presName="space" presStyleCnt="0"/>
      <dgm:spPr/>
    </dgm:pt>
    <dgm:pt modelId="{E8A19F07-D583-4B1E-9E94-7F6CC110D4A9}" type="pres">
      <dgm:prSet presAssocID="{38F4C45B-3C73-410F-AFA9-9B5C4D0280AF}" presName="composite" presStyleCnt="0"/>
      <dgm:spPr/>
    </dgm:pt>
    <dgm:pt modelId="{9C0AB062-6DD7-46A1-865D-4BF22ACB884E}" type="pres">
      <dgm:prSet presAssocID="{38F4C45B-3C73-410F-AFA9-9B5C4D0280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E32297-9D47-4BC9-968D-8CF792FC1489}" type="pres">
      <dgm:prSet presAssocID="{38F4C45B-3C73-410F-AFA9-9B5C4D0280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B8582D-F660-49C4-9850-54F828D1FF5E}" type="presOf" srcId="{38F4C45B-3C73-410F-AFA9-9B5C4D0280AF}" destId="{9C0AB062-6DD7-46A1-865D-4BF22ACB884E}" srcOrd="0" destOrd="0" presId="urn:microsoft.com/office/officeart/2005/8/layout/hList1"/>
    <dgm:cxn modelId="{73026931-95C6-4337-9818-4D044D196132}" type="presOf" srcId="{CBF95377-BA53-4EDA-BAA8-1AB5BE11C4E6}" destId="{803A2F64-8F58-4B91-B4FB-2B1B9312FA87}" srcOrd="0" destOrd="0" presId="urn:microsoft.com/office/officeart/2005/8/layout/hList1"/>
    <dgm:cxn modelId="{A8160139-34A6-4701-B88E-27F9D3125BCF}" srcId="{CBF95377-BA53-4EDA-BAA8-1AB5BE11C4E6}" destId="{0B314815-72E6-404D-96F4-6EE3E98CB203}" srcOrd="1" destOrd="0" parTransId="{50C800CA-64D0-4903-85A3-C1EA7A897EF9}" sibTransId="{8D1FF413-4F45-4097-A09B-D498D370AAC7}"/>
    <dgm:cxn modelId="{0DC0893C-7110-48C0-BE8E-5C4587220B13}" srcId="{CC1133C2-711E-4B98-A347-AAB616DC1CDB}" destId="{CBF95377-BA53-4EDA-BAA8-1AB5BE11C4E6}" srcOrd="0" destOrd="0" parTransId="{C5A7DE05-E305-40A6-931D-C8B750BDF7FE}" sibTransId="{B91167BF-38AE-4CA9-A882-68637CD0791F}"/>
    <dgm:cxn modelId="{BE029A3C-3BC8-41D3-834E-47C03811D1BA}" type="presOf" srcId="{0349AA58-9005-4C98-9AED-9ED64841D329}" destId="{06873F09-854F-4EA3-8A3E-553D007C8E54}" srcOrd="0" destOrd="0" presId="urn:microsoft.com/office/officeart/2005/8/layout/hList1"/>
    <dgm:cxn modelId="{3ED0C05D-A594-48E9-B86F-BFF5D096F924}" srcId="{CC1133C2-711E-4B98-A347-AAB616DC1CDB}" destId="{38F4C45B-3C73-410F-AFA9-9B5C4D0280AF}" srcOrd="1" destOrd="0" parTransId="{7176D104-E517-45CC-93B2-A06EE415306E}" sibTransId="{BFF958CB-70AA-47BB-B4D6-3007AF927F4D}"/>
    <dgm:cxn modelId="{32003045-6511-491F-86CA-2B37CE7EB951}" srcId="{CBF95377-BA53-4EDA-BAA8-1AB5BE11C4E6}" destId="{7673C461-A983-4555-B871-5AD1B8E27E72}" srcOrd="2" destOrd="0" parTransId="{AC7D82C1-2165-4257-B3A0-275D080B4C84}" sibTransId="{3784E32A-24C8-44F6-AD9C-1A8F60D63115}"/>
    <dgm:cxn modelId="{4C791D67-3358-47F1-B8F8-A12FDFB2238B}" type="presOf" srcId="{BA8729B1-B3F9-4394-BA92-AD97C71DAE30}" destId="{B3E32297-9D47-4BC9-968D-8CF792FC1489}" srcOrd="0" destOrd="1" presId="urn:microsoft.com/office/officeart/2005/8/layout/hList1"/>
    <dgm:cxn modelId="{DD253A4E-A787-401C-A476-901EFE9CAA62}" type="presOf" srcId="{87A5624B-765D-4930-A2CE-BEBD00E08138}" destId="{B3E32297-9D47-4BC9-968D-8CF792FC1489}" srcOrd="0" destOrd="2" presId="urn:microsoft.com/office/officeart/2005/8/layout/hList1"/>
    <dgm:cxn modelId="{E5AE4075-844C-441A-AE66-FF97231C8E05}" type="presOf" srcId="{320641ED-418B-4612-80F7-F32DD7EDC142}" destId="{06873F09-854F-4EA3-8A3E-553D007C8E54}" srcOrd="0" destOrd="3" presId="urn:microsoft.com/office/officeart/2005/8/layout/hList1"/>
    <dgm:cxn modelId="{AA3CD689-A65F-4749-A790-C6567B20D748}" srcId="{38F4C45B-3C73-410F-AFA9-9B5C4D0280AF}" destId="{5887D4AE-FE5F-4D98-A130-1DDB081C5B66}" srcOrd="0" destOrd="0" parTransId="{84E74E8B-B430-4A31-A62D-C839089EA84A}" sibTransId="{2E62DA53-EAE8-42DC-A79E-E266B70167A1}"/>
    <dgm:cxn modelId="{8BC0C091-51A0-4F4A-8CC3-8BB8E61DF3E2}" srcId="{CBF95377-BA53-4EDA-BAA8-1AB5BE11C4E6}" destId="{0349AA58-9005-4C98-9AED-9ED64841D329}" srcOrd="0" destOrd="0" parTransId="{3C10B798-7AD6-4621-AD68-878BE90EEDD5}" sibTransId="{A5CFBC04-C701-4CD0-A335-79F35E259741}"/>
    <dgm:cxn modelId="{34816E95-BA81-4335-904B-C6F64A103F69}" type="presOf" srcId="{CC1133C2-711E-4B98-A347-AAB616DC1CDB}" destId="{F0D5F2C4-3DD0-484F-9BBB-7EABADF259C3}" srcOrd="0" destOrd="0" presId="urn:microsoft.com/office/officeart/2005/8/layout/hList1"/>
    <dgm:cxn modelId="{22BF61BC-042F-4722-97F1-9A3F950CAA0B}" type="presOf" srcId="{5887D4AE-FE5F-4D98-A130-1DDB081C5B66}" destId="{B3E32297-9D47-4BC9-968D-8CF792FC1489}" srcOrd="0" destOrd="0" presId="urn:microsoft.com/office/officeart/2005/8/layout/hList1"/>
    <dgm:cxn modelId="{40CD13BD-E325-47FC-9879-C57643CB0AE6}" srcId="{38F4C45B-3C73-410F-AFA9-9B5C4D0280AF}" destId="{87A5624B-765D-4930-A2CE-BEBD00E08138}" srcOrd="2" destOrd="0" parTransId="{6787896D-8D0C-4E12-A136-00440FCC9178}" sibTransId="{21EE9886-14D3-4459-9B0D-5A89EB9B8CC3}"/>
    <dgm:cxn modelId="{D29520C6-56F5-4393-AA0D-BD60EAC1D106}" type="presOf" srcId="{0B314815-72E6-404D-96F4-6EE3E98CB203}" destId="{06873F09-854F-4EA3-8A3E-553D007C8E54}" srcOrd="0" destOrd="1" presId="urn:microsoft.com/office/officeart/2005/8/layout/hList1"/>
    <dgm:cxn modelId="{E31FD5E1-2611-468A-9923-69B0C51F6877}" type="presOf" srcId="{7673C461-A983-4555-B871-5AD1B8E27E72}" destId="{06873F09-854F-4EA3-8A3E-553D007C8E54}" srcOrd="0" destOrd="2" presId="urn:microsoft.com/office/officeart/2005/8/layout/hList1"/>
    <dgm:cxn modelId="{35331AE8-5B97-4192-87B5-1CCB47317A6A}" srcId="{CBF95377-BA53-4EDA-BAA8-1AB5BE11C4E6}" destId="{320641ED-418B-4612-80F7-F32DD7EDC142}" srcOrd="3" destOrd="0" parTransId="{2FBE00F5-C216-468F-BEEE-2D709074D4B3}" sibTransId="{3D8F0823-2241-4B58-A7D5-DC1BB9305AF7}"/>
    <dgm:cxn modelId="{850262EE-97E7-4EEA-BCB3-1AAB734B6BEB}" srcId="{38F4C45B-3C73-410F-AFA9-9B5C4D0280AF}" destId="{BA8729B1-B3F9-4394-BA92-AD97C71DAE30}" srcOrd="1" destOrd="0" parTransId="{5A2C9C69-360A-459E-AFC3-5F343A98E58E}" sibTransId="{78D7B06C-B9B5-4720-83DE-DE0416BC1D57}"/>
    <dgm:cxn modelId="{BEE1D9F3-52D3-48EE-870A-95E6ED0C32BE}" type="presOf" srcId="{8FF9F01E-F240-45BD-BE69-4764E69FF311}" destId="{B3E32297-9D47-4BC9-968D-8CF792FC1489}" srcOrd="0" destOrd="3" presId="urn:microsoft.com/office/officeart/2005/8/layout/hList1"/>
    <dgm:cxn modelId="{EFA2DDFB-D591-48E6-92D5-0C15FD65C0F3}" srcId="{38F4C45B-3C73-410F-AFA9-9B5C4D0280AF}" destId="{8FF9F01E-F240-45BD-BE69-4764E69FF311}" srcOrd="3" destOrd="0" parTransId="{477354C2-CC7A-4C38-8ADB-70A032CB1C77}" sibTransId="{526ABD3C-9613-4035-B90A-78FFCEA880D7}"/>
    <dgm:cxn modelId="{39369658-D2BA-4E47-8C1F-977C0272ECA4}" type="presParOf" srcId="{F0D5F2C4-3DD0-484F-9BBB-7EABADF259C3}" destId="{4A79F616-2809-4F2C-929A-6FE419AF2592}" srcOrd="0" destOrd="0" presId="urn:microsoft.com/office/officeart/2005/8/layout/hList1"/>
    <dgm:cxn modelId="{D7627F88-3D91-4B76-9E59-518D176B4A5D}" type="presParOf" srcId="{4A79F616-2809-4F2C-929A-6FE419AF2592}" destId="{803A2F64-8F58-4B91-B4FB-2B1B9312FA87}" srcOrd="0" destOrd="0" presId="urn:microsoft.com/office/officeart/2005/8/layout/hList1"/>
    <dgm:cxn modelId="{5FED4AE7-AAC9-4236-9D36-D878E8D28AEB}" type="presParOf" srcId="{4A79F616-2809-4F2C-929A-6FE419AF2592}" destId="{06873F09-854F-4EA3-8A3E-553D007C8E54}" srcOrd="1" destOrd="0" presId="urn:microsoft.com/office/officeart/2005/8/layout/hList1"/>
    <dgm:cxn modelId="{690FBEA4-B908-42DD-972A-CE91106E7222}" type="presParOf" srcId="{F0D5F2C4-3DD0-484F-9BBB-7EABADF259C3}" destId="{C0FA884B-8952-4293-9BA9-9F1A91DDA895}" srcOrd="1" destOrd="0" presId="urn:microsoft.com/office/officeart/2005/8/layout/hList1"/>
    <dgm:cxn modelId="{A9C6A32A-24F9-42B5-85BF-48FDCA6DD032}" type="presParOf" srcId="{F0D5F2C4-3DD0-484F-9BBB-7EABADF259C3}" destId="{E8A19F07-D583-4B1E-9E94-7F6CC110D4A9}" srcOrd="2" destOrd="0" presId="urn:microsoft.com/office/officeart/2005/8/layout/hList1"/>
    <dgm:cxn modelId="{30675B71-7301-4402-8D1A-13755EAC768A}" type="presParOf" srcId="{E8A19F07-D583-4B1E-9E94-7F6CC110D4A9}" destId="{9C0AB062-6DD7-46A1-865D-4BF22ACB884E}" srcOrd="0" destOrd="0" presId="urn:microsoft.com/office/officeart/2005/8/layout/hList1"/>
    <dgm:cxn modelId="{0B8A569A-F6CD-49A7-B5BC-96F1ACE13882}" type="presParOf" srcId="{E8A19F07-D583-4B1E-9E94-7F6CC110D4A9}" destId="{B3E32297-9D47-4BC9-968D-8CF792FC14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A53F5-65E1-4ADD-AF0D-8A2560E593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0E524D-61BE-4CB0-B2AA-5EFAF4AE6F38}">
      <dgm:prSet/>
      <dgm:spPr/>
      <dgm:t>
        <a:bodyPr/>
        <a:lstStyle/>
        <a:p>
          <a:r>
            <a:rPr lang="en-US"/>
            <a:t>Make sure everyone has downloaded the training module package</a:t>
          </a:r>
        </a:p>
      </dgm:t>
    </dgm:pt>
    <dgm:pt modelId="{826BB49B-8546-413A-988F-0A4801A3887B}" type="parTrans" cxnId="{8D5BAF0A-DD61-4147-B5D1-F6E1920AE3FF}">
      <dgm:prSet/>
      <dgm:spPr/>
      <dgm:t>
        <a:bodyPr/>
        <a:lstStyle/>
        <a:p>
          <a:endParaRPr lang="en-US"/>
        </a:p>
      </dgm:t>
    </dgm:pt>
    <dgm:pt modelId="{406F5601-3192-4652-A378-D4683069568E}" type="sibTrans" cxnId="{8D5BAF0A-DD61-4147-B5D1-F6E1920AE3FF}">
      <dgm:prSet/>
      <dgm:spPr/>
      <dgm:t>
        <a:bodyPr/>
        <a:lstStyle/>
        <a:p>
          <a:endParaRPr lang="en-US"/>
        </a:p>
      </dgm:t>
    </dgm:pt>
    <dgm:pt modelId="{9A2CF7E9-F975-4408-83AE-4353AEE474C1}">
      <dgm:prSet/>
      <dgm:spPr/>
      <dgm:t>
        <a:bodyPr/>
        <a:lstStyle/>
        <a:p>
          <a:r>
            <a:rPr lang="en-US" dirty="0"/>
            <a:t>It can be found on </a:t>
          </a: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9D62E44F-03F7-4A2C-8292-77BD4121E3DD}" type="parTrans" cxnId="{30D1DFB2-01B2-4572-BFEF-E0BBD5306E92}">
      <dgm:prSet/>
      <dgm:spPr/>
      <dgm:t>
        <a:bodyPr/>
        <a:lstStyle/>
        <a:p>
          <a:endParaRPr lang="en-US"/>
        </a:p>
      </dgm:t>
    </dgm:pt>
    <dgm:pt modelId="{6670A586-6F02-4443-9436-1A1DBA40AA5C}" type="sibTrans" cxnId="{30D1DFB2-01B2-4572-BFEF-E0BBD5306E92}">
      <dgm:prSet/>
      <dgm:spPr/>
      <dgm:t>
        <a:bodyPr/>
        <a:lstStyle/>
        <a:p>
          <a:endParaRPr lang="en-US"/>
        </a:p>
      </dgm:t>
    </dgm:pt>
    <dgm:pt modelId="{33FCC01A-1C75-48AB-A826-C8919F317D57}">
      <dgm:prSet/>
      <dgm:spPr/>
      <dgm:t>
        <a:bodyPr/>
        <a:lstStyle/>
        <a:p>
          <a:r>
            <a:rPr lang="en-US"/>
            <a:t>Follow along with the video or the live presentation</a:t>
          </a:r>
        </a:p>
      </dgm:t>
    </dgm:pt>
    <dgm:pt modelId="{CEA072FC-2551-4037-911A-9D167431F104}" type="parTrans" cxnId="{5191B0C6-D38B-4A5C-BB71-632CE5B6EC53}">
      <dgm:prSet/>
      <dgm:spPr/>
      <dgm:t>
        <a:bodyPr/>
        <a:lstStyle/>
        <a:p>
          <a:endParaRPr lang="en-US"/>
        </a:p>
      </dgm:t>
    </dgm:pt>
    <dgm:pt modelId="{A3B2BA99-8723-4E04-B7CA-BEBF41405AD1}" type="sibTrans" cxnId="{5191B0C6-D38B-4A5C-BB71-632CE5B6EC53}">
      <dgm:prSet/>
      <dgm:spPr/>
      <dgm:t>
        <a:bodyPr/>
        <a:lstStyle/>
        <a:p>
          <a:endParaRPr lang="en-US"/>
        </a:p>
      </dgm:t>
    </dgm:pt>
    <dgm:pt modelId="{CD7E3308-69E6-4ADB-8D25-2DBB0FBF99EB}" type="pres">
      <dgm:prSet presAssocID="{AD7A53F5-65E1-4ADD-AF0D-8A2560E59384}" presName="root" presStyleCnt="0">
        <dgm:presLayoutVars>
          <dgm:dir/>
          <dgm:resizeHandles val="exact"/>
        </dgm:presLayoutVars>
      </dgm:prSet>
      <dgm:spPr/>
    </dgm:pt>
    <dgm:pt modelId="{8B5FCFFA-51B9-420C-AFF5-6815468A61F8}" type="pres">
      <dgm:prSet presAssocID="{660E524D-61BE-4CB0-B2AA-5EFAF4AE6F38}" presName="compNode" presStyleCnt="0"/>
      <dgm:spPr/>
    </dgm:pt>
    <dgm:pt modelId="{D3BCC717-63B8-461E-81AB-99AFA44C1BCC}" type="pres">
      <dgm:prSet presAssocID="{660E524D-61BE-4CB0-B2AA-5EFAF4AE6F38}" presName="bgRect" presStyleLbl="bgShp" presStyleIdx="0" presStyleCnt="3"/>
      <dgm:spPr/>
    </dgm:pt>
    <dgm:pt modelId="{879812AE-D466-494B-83E8-BFD5B279F2FD}" type="pres">
      <dgm:prSet presAssocID="{660E524D-61BE-4CB0-B2AA-5EFAF4AE6F3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6702A70-0F96-429F-8757-64B6E46D60DE}" type="pres">
      <dgm:prSet presAssocID="{660E524D-61BE-4CB0-B2AA-5EFAF4AE6F38}" presName="spaceRect" presStyleCnt="0"/>
      <dgm:spPr/>
    </dgm:pt>
    <dgm:pt modelId="{0FFF8B1B-5206-483E-B495-F8DF63B374D3}" type="pres">
      <dgm:prSet presAssocID="{660E524D-61BE-4CB0-B2AA-5EFAF4AE6F38}" presName="parTx" presStyleLbl="revTx" presStyleIdx="0" presStyleCnt="3">
        <dgm:presLayoutVars>
          <dgm:chMax val="0"/>
          <dgm:chPref val="0"/>
        </dgm:presLayoutVars>
      </dgm:prSet>
      <dgm:spPr/>
    </dgm:pt>
    <dgm:pt modelId="{66D95BCE-6EBA-41D3-A57C-A7258B6255AB}" type="pres">
      <dgm:prSet presAssocID="{406F5601-3192-4652-A378-D4683069568E}" presName="sibTrans" presStyleCnt="0"/>
      <dgm:spPr/>
    </dgm:pt>
    <dgm:pt modelId="{9492419D-665E-4DDA-990E-4A75ECB2DB54}" type="pres">
      <dgm:prSet presAssocID="{9A2CF7E9-F975-4408-83AE-4353AEE474C1}" presName="compNode" presStyleCnt="0"/>
      <dgm:spPr/>
    </dgm:pt>
    <dgm:pt modelId="{92531D7A-0ACE-4DFA-B009-D334AEB37E8B}" type="pres">
      <dgm:prSet presAssocID="{9A2CF7E9-F975-4408-83AE-4353AEE474C1}" presName="bgRect" presStyleLbl="bgShp" presStyleIdx="1" presStyleCnt="3"/>
      <dgm:spPr/>
    </dgm:pt>
    <dgm:pt modelId="{33A8B126-013F-4227-BE18-D3F6FBBE0FDC}" type="pres">
      <dgm:prSet presAssocID="{9A2CF7E9-F975-4408-83AE-4353AEE474C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7CE1DC9-3998-4045-B961-3BD6720644AA}" type="pres">
      <dgm:prSet presAssocID="{9A2CF7E9-F975-4408-83AE-4353AEE474C1}" presName="spaceRect" presStyleCnt="0"/>
      <dgm:spPr/>
    </dgm:pt>
    <dgm:pt modelId="{00D65908-1E57-4BA2-BCE9-CD71A233CB3A}" type="pres">
      <dgm:prSet presAssocID="{9A2CF7E9-F975-4408-83AE-4353AEE474C1}" presName="parTx" presStyleLbl="revTx" presStyleIdx="1" presStyleCnt="3">
        <dgm:presLayoutVars>
          <dgm:chMax val="0"/>
          <dgm:chPref val="0"/>
        </dgm:presLayoutVars>
      </dgm:prSet>
      <dgm:spPr/>
    </dgm:pt>
    <dgm:pt modelId="{92950FB1-BDE8-4F54-9E4E-5400BC04777C}" type="pres">
      <dgm:prSet presAssocID="{6670A586-6F02-4443-9436-1A1DBA40AA5C}" presName="sibTrans" presStyleCnt="0"/>
      <dgm:spPr/>
    </dgm:pt>
    <dgm:pt modelId="{94574F40-2135-4252-BB30-A69110D7391F}" type="pres">
      <dgm:prSet presAssocID="{33FCC01A-1C75-48AB-A826-C8919F317D57}" presName="compNode" presStyleCnt="0"/>
      <dgm:spPr/>
    </dgm:pt>
    <dgm:pt modelId="{FA9C48BA-FB72-4EFC-BF8F-CBE98058561A}" type="pres">
      <dgm:prSet presAssocID="{33FCC01A-1C75-48AB-A826-C8919F317D57}" presName="bgRect" presStyleLbl="bgShp" presStyleIdx="2" presStyleCnt="3"/>
      <dgm:spPr/>
    </dgm:pt>
    <dgm:pt modelId="{1A69E56A-E882-46ED-8B68-EAB441DE5515}" type="pres">
      <dgm:prSet presAssocID="{33FCC01A-1C75-48AB-A826-C8919F317D5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79EE4C4-3CDF-4F09-8026-55D42727D5DE}" type="pres">
      <dgm:prSet presAssocID="{33FCC01A-1C75-48AB-A826-C8919F317D57}" presName="spaceRect" presStyleCnt="0"/>
      <dgm:spPr/>
    </dgm:pt>
    <dgm:pt modelId="{0E73A6C2-13CE-4E57-9E0D-20D4EFC75D11}" type="pres">
      <dgm:prSet presAssocID="{33FCC01A-1C75-48AB-A826-C8919F317D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5BAF0A-DD61-4147-B5D1-F6E1920AE3FF}" srcId="{AD7A53F5-65E1-4ADD-AF0D-8A2560E59384}" destId="{660E524D-61BE-4CB0-B2AA-5EFAF4AE6F38}" srcOrd="0" destOrd="0" parTransId="{826BB49B-8546-413A-988F-0A4801A3887B}" sibTransId="{406F5601-3192-4652-A378-D4683069568E}"/>
    <dgm:cxn modelId="{A0FEC723-E044-4E48-95C3-69A89383CC6B}" type="presOf" srcId="{33FCC01A-1C75-48AB-A826-C8919F317D57}" destId="{0E73A6C2-13CE-4E57-9E0D-20D4EFC75D11}" srcOrd="0" destOrd="0" presId="urn:microsoft.com/office/officeart/2018/2/layout/IconVerticalSolidList"/>
    <dgm:cxn modelId="{9189D371-7676-4F36-A907-1C927129531B}" type="presOf" srcId="{660E524D-61BE-4CB0-B2AA-5EFAF4AE6F38}" destId="{0FFF8B1B-5206-483E-B495-F8DF63B374D3}" srcOrd="0" destOrd="0" presId="urn:microsoft.com/office/officeart/2018/2/layout/IconVerticalSolidList"/>
    <dgm:cxn modelId="{30D1DFB2-01B2-4572-BFEF-E0BBD5306E92}" srcId="{AD7A53F5-65E1-4ADD-AF0D-8A2560E59384}" destId="{9A2CF7E9-F975-4408-83AE-4353AEE474C1}" srcOrd="1" destOrd="0" parTransId="{9D62E44F-03F7-4A2C-8292-77BD4121E3DD}" sibTransId="{6670A586-6F02-4443-9436-1A1DBA40AA5C}"/>
    <dgm:cxn modelId="{5191B0C6-D38B-4A5C-BB71-632CE5B6EC53}" srcId="{AD7A53F5-65E1-4ADD-AF0D-8A2560E59384}" destId="{33FCC01A-1C75-48AB-A826-C8919F317D57}" srcOrd="2" destOrd="0" parTransId="{CEA072FC-2551-4037-911A-9D167431F104}" sibTransId="{A3B2BA99-8723-4E04-B7CA-BEBF41405AD1}"/>
    <dgm:cxn modelId="{0E60CAD8-7FA6-4CA5-96A5-70AB151E2A3E}" type="presOf" srcId="{AD7A53F5-65E1-4ADD-AF0D-8A2560E59384}" destId="{CD7E3308-69E6-4ADB-8D25-2DBB0FBF99EB}" srcOrd="0" destOrd="0" presId="urn:microsoft.com/office/officeart/2018/2/layout/IconVerticalSolidList"/>
    <dgm:cxn modelId="{C43899DD-FA1C-4674-A0A1-8268D1AE36AD}" type="presOf" srcId="{9A2CF7E9-F975-4408-83AE-4353AEE474C1}" destId="{00D65908-1E57-4BA2-BCE9-CD71A233CB3A}" srcOrd="0" destOrd="0" presId="urn:microsoft.com/office/officeart/2018/2/layout/IconVerticalSolidList"/>
    <dgm:cxn modelId="{256CCA09-0B38-480C-9A4C-DC24EA56F5A6}" type="presParOf" srcId="{CD7E3308-69E6-4ADB-8D25-2DBB0FBF99EB}" destId="{8B5FCFFA-51B9-420C-AFF5-6815468A61F8}" srcOrd="0" destOrd="0" presId="urn:microsoft.com/office/officeart/2018/2/layout/IconVerticalSolidList"/>
    <dgm:cxn modelId="{38D74980-3316-4453-A797-650ED99D2828}" type="presParOf" srcId="{8B5FCFFA-51B9-420C-AFF5-6815468A61F8}" destId="{D3BCC717-63B8-461E-81AB-99AFA44C1BCC}" srcOrd="0" destOrd="0" presId="urn:microsoft.com/office/officeart/2018/2/layout/IconVerticalSolidList"/>
    <dgm:cxn modelId="{5879A87E-F051-43F0-8687-B5472850A973}" type="presParOf" srcId="{8B5FCFFA-51B9-420C-AFF5-6815468A61F8}" destId="{879812AE-D466-494B-83E8-BFD5B279F2FD}" srcOrd="1" destOrd="0" presId="urn:microsoft.com/office/officeart/2018/2/layout/IconVerticalSolidList"/>
    <dgm:cxn modelId="{A80B99C1-7C31-4A50-BD65-8DCE8AC61785}" type="presParOf" srcId="{8B5FCFFA-51B9-420C-AFF5-6815468A61F8}" destId="{46702A70-0F96-429F-8757-64B6E46D60DE}" srcOrd="2" destOrd="0" presId="urn:microsoft.com/office/officeart/2018/2/layout/IconVerticalSolidList"/>
    <dgm:cxn modelId="{D8455F11-8B01-4013-8127-CDD1DB09F248}" type="presParOf" srcId="{8B5FCFFA-51B9-420C-AFF5-6815468A61F8}" destId="{0FFF8B1B-5206-483E-B495-F8DF63B374D3}" srcOrd="3" destOrd="0" presId="urn:microsoft.com/office/officeart/2018/2/layout/IconVerticalSolidList"/>
    <dgm:cxn modelId="{FE9B2D67-5D1D-4CFD-8154-E2F84B80430E}" type="presParOf" srcId="{CD7E3308-69E6-4ADB-8D25-2DBB0FBF99EB}" destId="{66D95BCE-6EBA-41D3-A57C-A7258B6255AB}" srcOrd="1" destOrd="0" presId="urn:microsoft.com/office/officeart/2018/2/layout/IconVerticalSolidList"/>
    <dgm:cxn modelId="{EDD6E7A0-756E-45BF-B675-166FE9F7FE08}" type="presParOf" srcId="{CD7E3308-69E6-4ADB-8D25-2DBB0FBF99EB}" destId="{9492419D-665E-4DDA-990E-4A75ECB2DB54}" srcOrd="2" destOrd="0" presId="urn:microsoft.com/office/officeart/2018/2/layout/IconVerticalSolidList"/>
    <dgm:cxn modelId="{79156DF7-A4D4-4A8A-814E-902C91F16A38}" type="presParOf" srcId="{9492419D-665E-4DDA-990E-4A75ECB2DB54}" destId="{92531D7A-0ACE-4DFA-B009-D334AEB37E8B}" srcOrd="0" destOrd="0" presId="urn:microsoft.com/office/officeart/2018/2/layout/IconVerticalSolidList"/>
    <dgm:cxn modelId="{537097EF-A804-41FA-8823-B3A6B827E174}" type="presParOf" srcId="{9492419D-665E-4DDA-990E-4A75ECB2DB54}" destId="{33A8B126-013F-4227-BE18-D3F6FBBE0FDC}" srcOrd="1" destOrd="0" presId="urn:microsoft.com/office/officeart/2018/2/layout/IconVerticalSolidList"/>
    <dgm:cxn modelId="{5DC4B602-B008-444A-A8E6-9232605461A4}" type="presParOf" srcId="{9492419D-665E-4DDA-990E-4A75ECB2DB54}" destId="{C7CE1DC9-3998-4045-B961-3BD6720644AA}" srcOrd="2" destOrd="0" presId="urn:microsoft.com/office/officeart/2018/2/layout/IconVerticalSolidList"/>
    <dgm:cxn modelId="{52EE93EE-2405-4406-AA90-1492DFC33CBA}" type="presParOf" srcId="{9492419D-665E-4DDA-990E-4A75ECB2DB54}" destId="{00D65908-1E57-4BA2-BCE9-CD71A233CB3A}" srcOrd="3" destOrd="0" presId="urn:microsoft.com/office/officeart/2018/2/layout/IconVerticalSolidList"/>
    <dgm:cxn modelId="{FDE78A39-8925-4404-A4D3-AC6F2577DDE2}" type="presParOf" srcId="{CD7E3308-69E6-4ADB-8D25-2DBB0FBF99EB}" destId="{92950FB1-BDE8-4F54-9E4E-5400BC04777C}" srcOrd="3" destOrd="0" presId="urn:microsoft.com/office/officeart/2018/2/layout/IconVerticalSolidList"/>
    <dgm:cxn modelId="{45C81048-DE68-4508-9344-CDE284C761C8}" type="presParOf" srcId="{CD7E3308-69E6-4ADB-8D25-2DBB0FBF99EB}" destId="{94574F40-2135-4252-BB30-A69110D7391F}" srcOrd="4" destOrd="0" presId="urn:microsoft.com/office/officeart/2018/2/layout/IconVerticalSolidList"/>
    <dgm:cxn modelId="{F23EF93D-700E-4FE6-90A5-C5198EF9B7FA}" type="presParOf" srcId="{94574F40-2135-4252-BB30-A69110D7391F}" destId="{FA9C48BA-FB72-4EFC-BF8F-CBE98058561A}" srcOrd="0" destOrd="0" presId="urn:microsoft.com/office/officeart/2018/2/layout/IconVerticalSolidList"/>
    <dgm:cxn modelId="{333785A6-C188-4314-B259-E45F081A7F2F}" type="presParOf" srcId="{94574F40-2135-4252-BB30-A69110D7391F}" destId="{1A69E56A-E882-46ED-8B68-EAB441DE5515}" srcOrd="1" destOrd="0" presId="urn:microsoft.com/office/officeart/2018/2/layout/IconVerticalSolidList"/>
    <dgm:cxn modelId="{59D7DC3C-BD41-466E-A9D4-AD536AC99313}" type="presParOf" srcId="{94574F40-2135-4252-BB30-A69110D7391F}" destId="{A79EE4C4-3CDF-4F09-8026-55D42727D5DE}" srcOrd="2" destOrd="0" presId="urn:microsoft.com/office/officeart/2018/2/layout/IconVerticalSolidList"/>
    <dgm:cxn modelId="{8BCA1682-95B6-4122-A8CE-5707507482AA}" type="presParOf" srcId="{94574F40-2135-4252-BB30-A69110D7391F}" destId="{0E73A6C2-13CE-4E57-9E0D-20D4EFC75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8D600-220C-495D-A6DE-E784A355BFE4}">
      <dsp:nvSpPr>
        <dsp:cNvPr id="0" name=""/>
        <dsp:cNvSpPr/>
      </dsp:nvSpPr>
      <dsp:spPr>
        <a:xfrm>
          <a:off x="0" y="412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10F4F-91C8-4685-8719-3FAAE1ED8AEA}">
      <dsp:nvSpPr>
        <dsp:cNvPr id="0" name=""/>
        <dsp:cNvSpPr/>
      </dsp:nvSpPr>
      <dsp:spPr>
        <a:xfrm>
          <a:off x="291661" y="217350"/>
          <a:ext cx="530292" cy="530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932F-C9A2-4300-9F0B-38B26C656AB4}">
      <dsp:nvSpPr>
        <dsp:cNvPr id="0" name=""/>
        <dsp:cNvSpPr/>
      </dsp:nvSpPr>
      <dsp:spPr>
        <a:xfrm>
          <a:off x="1113615" y="412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A framework like Bootstrap</a:t>
          </a:r>
        </a:p>
      </dsp:txBody>
      <dsp:txXfrm>
        <a:off x="1113615" y="412"/>
        <a:ext cx="4220384" cy="964168"/>
      </dsp:txXfrm>
    </dsp:sp>
    <dsp:sp modelId="{3765EF6D-20EA-4251-8D29-0A01A357ED43}">
      <dsp:nvSpPr>
        <dsp:cNvPr id="0" name=""/>
        <dsp:cNvSpPr/>
      </dsp:nvSpPr>
      <dsp:spPr>
        <a:xfrm>
          <a:off x="0" y="1205623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65B6-8415-4A0E-A2F8-B8ADD4CFD7A7}">
      <dsp:nvSpPr>
        <dsp:cNvPr id="0" name=""/>
        <dsp:cNvSpPr/>
      </dsp:nvSpPr>
      <dsp:spPr>
        <a:xfrm>
          <a:off x="291661" y="1422561"/>
          <a:ext cx="530292" cy="530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3457-2BDE-4FF5-B856-2CC9F21106DA}">
      <dsp:nvSpPr>
        <dsp:cNvPr id="0" name=""/>
        <dsp:cNvSpPr/>
      </dsp:nvSpPr>
      <dsp:spPr>
        <a:xfrm>
          <a:off x="1113615" y="1205623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Built in responsiveness</a:t>
          </a:r>
        </a:p>
      </dsp:txBody>
      <dsp:txXfrm>
        <a:off x="1113615" y="1205623"/>
        <a:ext cx="4220384" cy="964168"/>
      </dsp:txXfrm>
    </dsp:sp>
    <dsp:sp modelId="{62451DD7-B0F2-4C3B-97B1-57DCEBD3C2D9}">
      <dsp:nvSpPr>
        <dsp:cNvPr id="0" name=""/>
        <dsp:cNvSpPr/>
      </dsp:nvSpPr>
      <dsp:spPr>
        <a:xfrm>
          <a:off x="0" y="2410834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B9A78-B143-4EFF-969A-3CAB9C141735}">
      <dsp:nvSpPr>
        <dsp:cNvPr id="0" name=""/>
        <dsp:cNvSpPr/>
      </dsp:nvSpPr>
      <dsp:spPr>
        <a:xfrm>
          <a:off x="291661" y="2627772"/>
          <a:ext cx="530292" cy="530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8F5A9-1F15-4119-B66F-5FA466860F80}">
      <dsp:nvSpPr>
        <dsp:cNvPr id="0" name=""/>
        <dsp:cNvSpPr/>
      </dsp:nvSpPr>
      <dsp:spPr>
        <a:xfrm>
          <a:off x="1113615" y="2410834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Ideal for modern devices </a:t>
          </a:r>
        </a:p>
      </dsp:txBody>
      <dsp:txXfrm>
        <a:off x="1113615" y="2410834"/>
        <a:ext cx="4220384" cy="964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839F9-416D-4187-9EFB-2298B6B0C00B}">
      <dsp:nvSpPr>
        <dsp:cNvPr id="0" name=""/>
        <dsp:cNvSpPr/>
      </dsp:nvSpPr>
      <dsp:spPr>
        <a:xfrm>
          <a:off x="0" y="399742"/>
          <a:ext cx="6571413" cy="1719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w3schools.com developed the framework in 2016  and it is free for anyone to use! </a:t>
          </a:r>
        </a:p>
      </dsp:txBody>
      <dsp:txXfrm>
        <a:off x="83959" y="483701"/>
        <a:ext cx="6403495" cy="1551982"/>
      </dsp:txXfrm>
    </dsp:sp>
    <dsp:sp modelId="{77D946EE-1E5D-4F4C-8D32-62489C807E88}">
      <dsp:nvSpPr>
        <dsp:cNvPr id="0" name=""/>
        <dsp:cNvSpPr/>
      </dsp:nvSpPr>
      <dsp:spPr>
        <a:xfrm>
          <a:off x="0" y="2119642"/>
          <a:ext cx="6571413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4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framework is available to download on their website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Developers can, alternatively, link to the framework hosted on w3schools.com</a:t>
          </a:r>
        </a:p>
      </dsp:txBody>
      <dsp:txXfrm>
        <a:off x="0" y="2119642"/>
        <a:ext cx="6571413" cy="1490400"/>
      </dsp:txXfrm>
    </dsp:sp>
    <dsp:sp modelId="{834FA8DE-95C5-4114-9114-588DD8FCA618}">
      <dsp:nvSpPr>
        <dsp:cNvPr id="0" name=""/>
        <dsp:cNvSpPr/>
      </dsp:nvSpPr>
      <dsp:spPr>
        <a:xfrm>
          <a:off x="0" y="3610043"/>
          <a:ext cx="6571413" cy="1719900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contains an extensive collection of elements, containers and grid options ready for creating beautiful websites. </a:t>
          </a:r>
        </a:p>
      </dsp:txBody>
      <dsp:txXfrm>
        <a:off x="83959" y="3694002"/>
        <a:ext cx="6403495" cy="1551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2F64-8F58-4B91-B4FB-2B1B9312FA87}">
      <dsp:nvSpPr>
        <dsp:cNvPr id="0" name=""/>
        <dsp:cNvSpPr/>
      </dsp:nvSpPr>
      <dsp:spPr>
        <a:xfrm>
          <a:off x="36" y="1100349"/>
          <a:ext cx="3455107" cy="1382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W3.CSS</a:t>
          </a:r>
        </a:p>
      </dsp:txBody>
      <dsp:txXfrm>
        <a:off x="36" y="1100349"/>
        <a:ext cx="3455107" cy="1382043"/>
      </dsp:txXfrm>
    </dsp:sp>
    <dsp:sp modelId="{06873F09-854F-4EA3-8A3E-553D007C8E54}">
      <dsp:nvSpPr>
        <dsp:cNvPr id="0" name=""/>
        <dsp:cNvSpPr/>
      </dsp:nvSpPr>
      <dsp:spPr>
        <a:xfrm>
          <a:off x="36" y="2482392"/>
          <a:ext cx="3455107" cy="2239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Free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Lightweight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Less Popular</a:t>
          </a:r>
        </a:p>
      </dsp:txBody>
      <dsp:txXfrm>
        <a:off x="36" y="2482392"/>
        <a:ext cx="3455107" cy="2239920"/>
      </dsp:txXfrm>
    </dsp:sp>
    <dsp:sp modelId="{9C0AB062-6DD7-46A1-865D-4BF22ACB884E}">
      <dsp:nvSpPr>
        <dsp:cNvPr id="0" name=""/>
        <dsp:cNvSpPr/>
      </dsp:nvSpPr>
      <dsp:spPr>
        <a:xfrm>
          <a:off x="3938859" y="1100349"/>
          <a:ext cx="3455107" cy="1382043"/>
        </a:xfrm>
        <a:prstGeom prst="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accent5">
              <a:hueOff val="-6926885"/>
              <a:satOff val="-1203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Bootstrap</a:t>
          </a:r>
        </a:p>
      </dsp:txBody>
      <dsp:txXfrm>
        <a:off x="3938859" y="1100349"/>
        <a:ext cx="3455107" cy="1382043"/>
      </dsp:txXfrm>
    </dsp:sp>
    <dsp:sp modelId="{B3E32297-9D47-4BC9-968D-8CF792FC1489}">
      <dsp:nvSpPr>
        <dsp:cNvPr id="0" name=""/>
        <dsp:cNvSpPr/>
      </dsp:nvSpPr>
      <dsp:spPr>
        <a:xfrm>
          <a:off x="3938859" y="2482392"/>
          <a:ext cx="3455107" cy="2239920"/>
        </a:xfrm>
        <a:prstGeom prst="rect">
          <a:avLst/>
        </a:prstGeom>
        <a:solidFill>
          <a:schemeClr val="accent5">
            <a:tint val="40000"/>
            <a:alpha val="90000"/>
            <a:hueOff val="-7090195"/>
            <a:satOff val="-15273"/>
            <a:lumOff val="-58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090195"/>
              <a:satOff val="-15273"/>
              <a:lumOff val="-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Free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CSS &amp; JavaScript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Advanced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Widely used</a:t>
          </a:r>
        </a:p>
      </dsp:txBody>
      <dsp:txXfrm>
        <a:off x="3938859" y="2482392"/>
        <a:ext cx="3455107" cy="223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C717-63B8-461E-81AB-99AFA44C1BCC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812AE-D466-494B-83E8-BFD5B279F2FD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F8B1B-5206-483E-B495-F8DF63B374D3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sure everyone has downloaded the training module package</a:t>
          </a:r>
        </a:p>
      </dsp:txBody>
      <dsp:txXfrm>
        <a:off x="1890334" y="699"/>
        <a:ext cx="4681078" cy="1636653"/>
      </dsp:txXfrm>
    </dsp:sp>
    <dsp:sp modelId="{92531D7A-0ACE-4DFA-B009-D334AEB37E8B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8B126-013F-4227-BE18-D3F6FBBE0FDC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65908-1E57-4BA2-BCE9-CD71A233CB3A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can be found on </a:t>
          </a:r>
          <a:r>
            <a:rPr lang="en-US" sz="2500" kern="1200" dirty="0">
              <a:hlinkClick xmlns:r="http://schemas.openxmlformats.org/officeDocument/2006/relationships" r:id="rId5"/>
            </a:rPr>
            <a:t>GitHub</a:t>
          </a:r>
          <a:endParaRPr lang="en-US" sz="2500" kern="1200" dirty="0"/>
        </a:p>
      </dsp:txBody>
      <dsp:txXfrm>
        <a:off x="1890334" y="2046516"/>
        <a:ext cx="4681078" cy="1636653"/>
      </dsp:txXfrm>
    </dsp:sp>
    <dsp:sp modelId="{FA9C48BA-FB72-4EFC-BF8F-CBE98058561A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9E56A-E882-46ED-8B68-EAB441DE5515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3A6C2-13CE-4E57-9E0D-20D4EFC75D11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along with the video or the live presentation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6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3css/default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8BB52B3E-7F5D-4DC6-8B45-69EE29AE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51" b="13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5E902CB-1D4C-4599-B01D-A1CD4D2D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DCF873-7BF3-4D8A-82AC-30A2625D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82" y="1269616"/>
            <a:ext cx="3952428" cy="2822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Training Module</a:t>
            </a: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W3.Css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0C42-906F-4D8C-8C0F-3C61604C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799" y="3892990"/>
            <a:ext cx="3330341" cy="9207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Responsive Web Design Framework</a:t>
            </a:r>
          </a:p>
        </p:txBody>
      </p:sp>
      <p:sp>
        <p:nvSpPr>
          <p:cNvPr id="92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4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B7B8-37F0-4F3C-9DEA-5906916518A6}"/>
              </a:ext>
            </a:extLst>
          </p:cNvPr>
          <p:cNvSpPr txBox="1"/>
          <p:nvPr/>
        </p:nvSpPr>
        <p:spPr>
          <a:xfrm>
            <a:off x="6096000" y="4175698"/>
            <a:ext cx="550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By </a:t>
            </a:r>
            <a:r>
              <a:rPr lang="en-US" sz="3200" dirty="0" err="1"/>
              <a:t>CathyAnn</a:t>
            </a:r>
            <a:r>
              <a:rPr lang="en-US" sz="3200" dirty="0"/>
              <a:t> </a:t>
            </a:r>
            <a:r>
              <a:rPr lang="en-US" sz="3200" dirty="0" err="1"/>
              <a:t>Szymchack</a:t>
            </a:r>
            <a:r>
              <a:rPr lang="en-US" sz="3200" dirty="0"/>
              <a:t> and Robin Phinizy</a:t>
            </a:r>
          </a:p>
        </p:txBody>
      </p:sp>
    </p:spTree>
    <p:extLst>
      <p:ext uri="{BB962C8B-B14F-4D97-AF65-F5344CB8AC3E}">
        <p14:creationId xmlns:p14="http://schemas.microsoft.com/office/powerpoint/2010/main" val="22510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Objective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grpSp>
        <p:nvGrpSpPr>
          <p:cNvPr id="1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6330859" y="1859979"/>
            <a:ext cx="4974771" cy="33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70000"/>
              </a:lnSpc>
              <a:buFont typeface="+mj-lt"/>
              <a:buAutoNum type="arabicPeriod"/>
            </a:pPr>
            <a:r>
              <a:rPr lang="en-US" sz="2800" cap="none" dirty="0"/>
              <a:t>Set Up The Framework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Create Cards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Create Lists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Utilize Display 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5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40A5-92A2-4934-83B2-50078534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35" y="510803"/>
            <a:ext cx="3821723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cap="all" spc="1500" dirty="0">
                <a:ea typeface="Source Sans Pro SemiBold" panose="020B0603030403020204" pitchFamily="34" charset="0"/>
              </a:rPr>
              <a:t>The LAB</a:t>
            </a:r>
            <a:br>
              <a:rPr lang="en-US" sz="4200" b="1" cap="all" spc="1500" dirty="0">
                <a:ea typeface="Source Sans Pro SemiBold" panose="020B0603030403020204" pitchFamily="34" charset="0"/>
              </a:rPr>
            </a:br>
            <a:br>
              <a:rPr lang="en-US" sz="42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Let's Get</a:t>
            </a: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 </a:t>
            </a: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Started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8BB52B3E-7F5D-4DC6-8B45-69EE29AE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Oval 10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CF873-7BF3-4D8A-82AC-30A2625D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509" y="1837541"/>
            <a:ext cx="6298512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 dirty="0"/>
              <a:t>Learn More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0C42-906F-4D8C-8C0F-3C61604C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228" y="3867415"/>
            <a:ext cx="3990894" cy="811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hlinkClick r:id="rId3"/>
              </a:rPr>
              <a:t>www.w3schools.com</a:t>
            </a:r>
            <a:endParaRPr lang="en-US" sz="2200" dirty="0"/>
          </a:p>
        </p:txBody>
      </p:sp>
      <p:sp>
        <p:nvSpPr>
          <p:cNvPr id="10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0F70-F8DD-4267-AC46-DAD3F785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W3.CSS?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84AA9E8-F033-47DE-9D23-337A0DABAF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7512535"/>
              </p:ext>
            </p:extLst>
          </p:nvPr>
        </p:nvGraphicFramePr>
        <p:xfrm>
          <a:off x="838200" y="2099873"/>
          <a:ext cx="5334000" cy="337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5241039-CF28-40EE-9D90-490D29F8C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23493" y="2232234"/>
            <a:ext cx="5181600" cy="3110692"/>
          </a:xfrm>
        </p:spPr>
      </p:pic>
    </p:spTree>
    <p:extLst>
      <p:ext uri="{BB962C8B-B14F-4D97-AF65-F5344CB8AC3E}">
        <p14:creationId xmlns:p14="http://schemas.microsoft.com/office/powerpoint/2010/main" val="38036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C02-8488-46D4-83AA-EF2BE6B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Who developed W3.CSS?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25B18EC-06A7-4A05-95D1-59F96A024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958730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6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C02-8488-46D4-83AA-EF2BE6B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How does it compare?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25B18EC-06A7-4A05-95D1-59F96A024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790584"/>
              </p:ext>
            </p:extLst>
          </p:nvPr>
        </p:nvGraphicFramePr>
        <p:xfrm>
          <a:off x="4304769" y="427185"/>
          <a:ext cx="7394003" cy="58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44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5" name="Freeform: Shape 7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7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7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8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0" name="Oval 8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1" name="Rectangle 8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40A5-92A2-4934-83B2-50078534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79" y="2103758"/>
            <a:ext cx="3943140" cy="3348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all" spc="1500" dirty="0"/>
              <a:t>The LAB</a:t>
            </a:r>
            <a:br>
              <a:rPr lang="en-US" sz="3200" b="1" cap="all" spc="1500" dirty="0"/>
            </a:br>
            <a:br>
              <a:rPr lang="en-US" sz="3200" b="1" cap="all" spc="1500" dirty="0"/>
            </a:br>
            <a:endParaRPr lang="en-US" sz="3200" b="1" cap="all" spc="1500" dirty="0"/>
          </a:p>
        </p:txBody>
      </p:sp>
      <p:grpSp>
        <p:nvGrpSpPr>
          <p:cNvPr id="1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3" name="Freeform: Shape 8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8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26" name="Freeform: Shape 91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92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8" name="Oval 9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96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31" name="Freeform: Shape 99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00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01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02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03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04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05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06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07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08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09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10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11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4" name="TextBox 2">
            <a:extLst>
              <a:ext uri="{FF2B5EF4-FFF2-40B4-BE49-F238E27FC236}">
                <a16:creationId xmlns:a16="http://schemas.microsoft.com/office/drawing/2014/main" id="{4B3ED9B8-0219-4B35-9911-C8614F25C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09870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01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52894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Objective 1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2797307" y="2428798"/>
            <a:ext cx="4834021" cy="40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Set up an HTML file to use W3.CSS framework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Link the framework to a local copy or to the hosted copy on w3schools.com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16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06" y="568918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 2</a:t>
            </a:r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58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4577353" y="2111925"/>
            <a:ext cx="67141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Create  W3.CSS Cards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basic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the panel class with a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the color class with a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Put all your cards into a container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48" name="Freeform: Shape 18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18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19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19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19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3" name="Oval 19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54" name="Rectangle 19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26" y="425608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 3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855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6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546336" y="1785224"/>
            <a:ext cx="714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50000"/>
              </a:lnSpc>
            </a:pPr>
            <a:r>
              <a:rPr lang="en-US" sz="2800" dirty="0"/>
              <a:t>Create  W3.CSS Lists</a:t>
            </a:r>
          </a:p>
          <a:p>
            <a:pPr marL="228600">
              <a:lnSpc>
                <a:spcPct val="150000"/>
              </a:lnSpc>
            </a:pPr>
            <a:endParaRPr lang="en-US" sz="12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basic list within a container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a border and header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a hover class with each list item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an Avatar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0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57" name="Freeform: Shape 20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20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59" name="Freeform: Shape 20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20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2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861" name="Freeform: Shape 49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49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49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49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: Shape 49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49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49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49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50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50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50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50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50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50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50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50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50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50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51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51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51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51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51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51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51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51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51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51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reeform: Shape 52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reeform: Shape 52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reeform: Shape 52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reeform: Shape 52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reeform: Shape 52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52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52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52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52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reeform: Shape 52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53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53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53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53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53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53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53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53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53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53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54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54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54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54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54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54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54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54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54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54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55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55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55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55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55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55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55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55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55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55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56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56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56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56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56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56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56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56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56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56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57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57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57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57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57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57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57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57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57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57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58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58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58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58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58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58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58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58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58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58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59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59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59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reeform: Shape 59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reeform: Shape 59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reeform: Shape 59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reeform: Shape 59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reeform: Shape 59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59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59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60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60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60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60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60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60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60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60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60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60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61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61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61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61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61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61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61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61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61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61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62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62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62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62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62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62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62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62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62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62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63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63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63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63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63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63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reeform: Shape 63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reeform: Shape 63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reeform: Shape 63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reeform: Shape 63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64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reeform: Shape 64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reeform: Shape 64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reeform: Shape 64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reeform: Shape 64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reeform: Shape 64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reeform: Shape 64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reeform: Shape 64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reeform: Shape 64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reeform: Shape 64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reeform: Shape 65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reeform: Shape 65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reeform: Shape 65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reeform: Shape 65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reeform: Shape 65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65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65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: Shape 65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65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65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66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30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031" name="Freeform: Shape 32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32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32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32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32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32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32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33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33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33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33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33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33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33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33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33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33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34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34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34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34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34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34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34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34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34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34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35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35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35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35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35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35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35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35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35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35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36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36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36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36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36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36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36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36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36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36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37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37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37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37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37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37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37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37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37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37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38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38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38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38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38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38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38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38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38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38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39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reeform: Shape 39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39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39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39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reeform: Shape 39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reeform: Shape 39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reeform: Shape 39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reeform: Shape 39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39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40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40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40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40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40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40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40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40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40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40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41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reeform: Shape 41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41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41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41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41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41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41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41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41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42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42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42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42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42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42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42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42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42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42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43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43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43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43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43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43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reeform: Shape 43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43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43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43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44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44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44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44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44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44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44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44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44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44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45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45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45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45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45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45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45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45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45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45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46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46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46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46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46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46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46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46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46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46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47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47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47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47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47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47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47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47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47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47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48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48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48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48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48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48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48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48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48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48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49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49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6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5" y="802506"/>
            <a:ext cx="5217173" cy="1541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 4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3850412" y="1963293"/>
            <a:ext cx="7796483" cy="508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Utilize  W3.CSS Display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display container for our work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an image to the container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text to various points on the image using the display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8501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305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FunkyShapesDarkVTI</vt:lpstr>
      <vt:lpstr>Training Module  W3.Css </vt:lpstr>
      <vt:lpstr>What is W3.CSS?</vt:lpstr>
      <vt:lpstr>Who developed W3.CSS?</vt:lpstr>
      <vt:lpstr>How does it compare?</vt:lpstr>
      <vt:lpstr>The LAB  </vt:lpstr>
      <vt:lpstr>Objective 1</vt:lpstr>
      <vt:lpstr>Objective 2</vt:lpstr>
      <vt:lpstr>Objective 3</vt:lpstr>
      <vt:lpstr>Objective 4</vt:lpstr>
      <vt:lpstr>Objective Review</vt:lpstr>
      <vt:lpstr>The LAB  Let's Get   Started</vt:lpstr>
      <vt:lpstr>Learn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Module  W3.Css</dc:title>
  <dc:creator>Robin Phinizy</dc:creator>
  <cp:lastModifiedBy>Robin Phinizy</cp:lastModifiedBy>
  <cp:revision>10</cp:revision>
  <dcterms:created xsi:type="dcterms:W3CDTF">2021-11-07T19:59:49Z</dcterms:created>
  <dcterms:modified xsi:type="dcterms:W3CDTF">2021-11-09T00:24:44Z</dcterms:modified>
</cp:coreProperties>
</file>