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9144000"/>
  <p:notesSz cx="6858000" cy="9144000"/>
  <p:embeddedFontLst>
    <p:embeddedFont>
      <p:font typeface="Helvetica Neue"/>
      <p:regular r:id="rId27"/>
      <p:bold r:id="rId28"/>
      <p:italic r:id="rId29"/>
      <p:boldItalic r:id="rId30"/>
    </p:embeddedFont>
    <p:embeddedFont>
      <p:font typeface="Federo"/>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j1DucosbiZn/sj6B9DeEAJ8vCO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edero-regular.fntdata"/><Relationship Id="rId30" Type="http://schemas.openxmlformats.org/officeDocument/2006/relationships/font" Target="fonts/HelveticaNeue-bold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9d4a03f14_1_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9d4a03f14_1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89d4a03f14_1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89d4a03f14_0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9d4a03f14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89d4a03f14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a20f374bc_0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a20f374bc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8a20f374bc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9d4a03f14_0_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9d4a03f14_0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89d4a03f14_0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9d4a03f14_0_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9d4a03f14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89d4a03f14_0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a20f374bc_0_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a20f374bc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8a20f374bc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89d4a03f14_1_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9d4a03f14_1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89d4a03f14_1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89d4a03f14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9d4a03f1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89d4a03f1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89d4a03f14_1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9d4a03f14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89d4a03f14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89d4a03f14_1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9d4a03f14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89d4a03f14_1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94" name="Google Shape;9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89d4a03f14_1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9d4a03f14_1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89d4a03f14_1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89d4a03f14_1_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9d4a03f14_1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89d4a03f14_1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89d4a03f14_1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9d4a03f14_1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89d4a03f14_1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9d4a03f14_0_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9d4a03f14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89d4a03f14_0_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9c4f047c5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9c4f047c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89c4f047c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9d4a03f14_0_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9d4a03f14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89d4a03f14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9d4a03f14_1_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9d4a03f14_1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89d4a03f14_1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9d4a03f14_0_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9d4a03f14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89d4a03f14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9d4a03f14_1_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9d4a03f14_1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89d4a03f14_1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9d4a03f14_0_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9d4a03f14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89d4a03f14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8"/>
          <p:cNvSpPr txBox="1"/>
          <p:nvPr>
            <p:ph type="ctrTitle"/>
          </p:nvPr>
        </p:nvSpPr>
        <p:spPr>
          <a:xfrm>
            <a:off x="685800" y="139675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 name="Google Shape;18;p28"/>
          <p:cNvSpPr txBox="1"/>
          <p:nvPr>
            <p:ph idx="1" type="subTitle"/>
          </p:nvPr>
        </p:nvSpPr>
        <p:spPr>
          <a:xfrm>
            <a:off x="1371600" y="3200400"/>
            <a:ext cx="6400800" cy="2438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20"/>
              </a:spcBef>
              <a:spcAft>
                <a:spcPts val="0"/>
              </a:spcAft>
              <a:buClr>
                <a:schemeClr val="dk1"/>
              </a:buClr>
              <a:buSzPts val="2100"/>
              <a:buFont typeface="Calibri"/>
              <a:buNone/>
              <a:defRPr/>
            </a:lvl1pPr>
            <a:lvl2pPr lvl="1" algn="ctr">
              <a:lnSpc>
                <a:spcPct val="100000"/>
              </a:lnSpc>
              <a:spcBef>
                <a:spcPts val="360"/>
              </a:spcBef>
              <a:spcAft>
                <a:spcPts val="0"/>
              </a:spcAft>
              <a:buClr>
                <a:schemeClr val="dk1"/>
              </a:buClr>
              <a:buSzPts val="1800"/>
              <a:buFont typeface="Calibri"/>
              <a:buNone/>
              <a:defRPr/>
            </a:lvl2pPr>
            <a:lvl3pPr lvl="2" algn="ctr">
              <a:lnSpc>
                <a:spcPct val="100000"/>
              </a:lnSpc>
              <a:spcBef>
                <a:spcPts val="300"/>
              </a:spcBef>
              <a:spcAft>
                <a:spcPts val="0"/>
              </a:spcAft>
              <a:buClr>
                <a:schemeClr val="dk1"/>
              </a:buClr>
              <a:buSzPts val="1500"/>
              <a:buFont typeface="Calibri"/>
              <a:buNone/>
              <a:defRPr/>
            </a:lvl3pPr>
            <a:lvl4pPr lvl="3" algn="ctr">
              <a:lnSpc>
                <a:spcPct val="100000"/>
              </a:lnSpc>
              <a:spcBef>
                <a:spcPts val="270"/>
              </a:spcBef>
              <a:spcAft>
                <a:spcPts val="0"/>
              </a:spcAft>
              <a:buClr>
                <a:schemeClr val="dk1"/>
              </a:buClr>
              <a:buSzPts val="1350"/>
              <a:buFont typeface="Calibri"/>
              <a:buNone/>
              <a:defRPr/>
            </a:lvl4pPr>
            <a:lvl5pPr lvl="4" algn="ctr">
              <a:lnSpc>
                <a:spcPct val="100000"/>
              </a:lnSpc>
              <a:spcBef>
                <a:spcPts val="270"/>
              </a:spcBef>
              <a:spcAft>
                <a:spcPts val="0"/>
              </a:spcAft>
              <a:buClr>
                <a:schemeClr val="dk1"/>
              </a:buClr>
              <a:buSzPts val="1350"/>
              <a:buFont typeface="Calibri"/>
              <a:buNone/>
              <a:defRPr/>
            </a:lvl5pPr>
            <a:lvl6pPr lvl="5" algn="ctr">
              <a:lnSpc>
                <a:spcPct val="100000"/>
              </a:lnSpc>
              <a:spcBef>
                <a:spcPts val="300"/>
              </a:spcBef>
              <a:spcAft>
                <a:spcPts val="0"/>
              </a:spcAft>
              <a:buClr>
                <a:schemeClr val="dk1"/>
              </a:buClr>
              <a:buSzPts val="1500"/>
              <a:buFont typeface="Arial"/>
              <a:buNone/>
              <a:defRPr/>
            </a:lvl6pPr>
            <a:lvl7pPr lvl="6" algn="ctr">
              <a:lnSpc>
                <a:spcPct val="100000"/>
              </a:lnSpc>
              <a:spcBef>
                <a:spcPts val="300"/>
              </a:spcBef>
              <a:spcAft>
                <a:spcPts val="0"/>
              </a:spcAft>
              <a:buClr>
                <a:schemeClr val="dk1"/>
              </a:buClr>
              <a:buSzPts val="1500"/>
              <a:buFont typeface="Arial"/>
              <a:buNone/>
              <a:defRPr/>
            </a:lvl7pPr>
            <a:lvl8pPr lvl="7" algn="ctr">
              <a:lnSpc>
                <a:spcPct val="100000"/>
              </a:lnSpc>
              <a:spcBef>
                <a:spcPts val="300"/>
              </a:spcBef>
              <a:spcAft>
                <a:spcPts val="0"/>
              </a:spcAft>
              <a:buClr>
                <a:schemeClr val="dk1"/>
              </a:buClr>
              <a:buSzPts val="1500"/>
              <a:buFont typeface="Arial"/>
              <a:buNone/>
              <a:defRPr/>
            </a:lvl8pPr>
            <a:lvl9pPr lvl="8" algn="ctr">
              <a:lnSpc>
                <a:spcPct val="100000"/>
              </a:lnSpc>
              <a:spcBef>
                <a:spcPts val="300"/>
              </a:spcBef>
              <a:spcAft>
                <a:spcPts val="0"/>
              </a:spcAft>
              <a:buClr>
                <a:schemeClr val="dk1"/>
              </a:buClr>
              <a:buSzPts val="1500"/>
              <a:buFont typeface="Arial"/>
              <a:buNone/>
              <a:defRPr/>
            </a:lvl9pPr>
          </a:lstStyle>
          <a:p/>
        </p:txBody>
      </p:sp>
      <p:sp>
        <p:nvSpPr>
          <p:cNvPr id="19" name="Google Shape;19;p2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8"/>
          <p:cNvSpPr txBox="1"/>
          <p:nvPr>
            <p:ph idx="12" type="sldNum"/>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37"/>
          <p:cNvSpPr txBox="1"/>
          <p:nvPr>
            <p:ph type="title"/>
          </p:nvPr>
        </p:nvSpPr>
        <p:spPr>
          <a:xfrm>
            <a:off x="685800" y="865719"/>
            <a:ext cx="7772400" cy="7344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5" name="Google Shape;75;p37"/>
          <p:cNvSpPr txBox="1"/>
          <p:nvPr>
            <p:ph idx="1" type="body"/>
          </p:nvPr>
        </p:nvSpPr>
        <p:spPr>
          <a:xfrm rot="5400000">
            <a:off x="2400300" y="38100"/>
            <a:ext cx="4343400" cy="77724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6" name="Google Shape;76;p3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7"/>
          <p:cNvSpPr txBox="1"/>
          <p:nvPr>
            <p:ph idx="12" type="sldNum"/>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38"/>
          <p:cNvSpPr txBox="1"/>
          <p:nvPr>
            <p:ph type="title"/>
          </p:nvPr>
        </p:nvSpPr>
        <p:spPr>
          <a:xfrm rot="5400000">
            <a:off x="4933950" y="2571750"/>
            <a:ext cx="5105400" cy="1943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1" name="Google Shape;81;p38"/>
          <p:cNvSpPr txBox="1"/>
          <p:nvPr>
            <p:ph idx="1" type="body"/>
          </p:nvPr>
        </p:nvSpPr>
        <p:spPr>
          <a:xfrm rot="5400000">
            <a:off x="971550" y="704850"/>
            <a:ext cx="5105400" cy="56769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2" name="Google Shape;82;p3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8"/>
          <p:cNvSpPr txBox="1"/>
          <p:nvPr>
            <p:ph idx="12" type="sldNum"/>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30"/>
          <p:cNvSpPr txBox="1"/>
          <p:nvPr>
            <p:ph type="title"/>
          </p:nvPr>
        </p:nvSpPr>
        <p:spPr>
          <a:xfrm>
            <a:off x="685800" y="865719"/>
            <a:ext cx="7772400" cy="7344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 name="Google Shape;24;p3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0"/>
          <p:cNvSpPr txBox="1"/>
          <p:nvPr>
            <p:ph idx="12" type="sldNum"/>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chemeClr val="lt1"/>
        </a:solidFill>
      </p:bgPr>
    </p:bg>
    <p:spTree>
      <p:nvGrpSpPr>
        <p:cNvPr id="27" name="Shape 27"/>
        <p:cNvGrpSpPr/>
        <p:nvPr/>
      </p:nvGrpSpPr>
      <p:grpSpPr>
        <a:xfrm>
          <a:off x="0" y="0"/>
          <a:ext cx="0" cy="0"/>
          <a:chOff x="0" y="0"/>
          <a:chExt cx="0" cy="0"/>
        </a:xfrm>
      </p:grpSpPr>
      <p:sp>
        <p:nvSpPr>
          <p:cNvPr id="28" name="Google Shape;28;p29"/>
          <p:cNvSpPr txBox="1"/>
          <p:nvPr>
            <p:ph type="title"/>
          </p:nvPr>
        </p:nvSpPr>
        <p:spPr>
          <a:xfrm>
            <a:off x="685800" y="865719"/>
            <a:ext cx="7772400" cy="7344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29"/>
          <p:cNvSpPr txBox="1"/>
          <p:nvPr>
            <p:ph idx="1" type="body"/>
          </p:nvPr>
        </p:nvSpPr>
        <p:spPr>
          <a:xfrm>
            <a:off x="685800" y="1752600"/>
            <a:ext cx="7772400" cy="43434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2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9"/>
          <p:cNvSpPr txBox="1"/>
          <p:nvPr>
            <p:ph idx="12" type="sldNum"/>
          </p:nvPr>
        </p:nvSpPr>
        <p:spPr>
          <a:xfrm>
            <a:off x="7239000" y="6477000"/>
            <a:ext cx="19050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C00000"/>
                </a:solidFill>
                <a:latin typeface="Federo"/>
                <a:ea typeface="Federo"/>
                <a:cs typeface="Federo"/>
                <a:sym typeface="Federo"/>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C00000"/>
                </a:solidFill>
                <a:latin typeface="Federo"/>
                <a:ea typeface="Federo"/>
                <a:cs typeface="Federo"/>
                <a:sym typeface="Federo"/>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C00000"/>
                </a:solidFill>
                <a:latin typeface="Federo"/>
                <a:ea typeface="Federo"/>
                <a:cs typeface="Federo"/>
                <a:sym typeface="Federo"/>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C00000"/>
                </a:solidFill>
                <a:latin typeface="Federo"/>
                <a:ea typeface="Federo"/>
                <a:cs typeface="Federo"/>
                <a:sym typeface="Federo"/>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C00000"/>
                </a:solidFill>
                <a:latin typeface="Federo"/>
                <a:ea typeface="Federo"/>
                <a:cs typeface="Federo"/>
                <a:sym typeface="Federo"/>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C00000"/>
                </a:solidFill>
                <a:latin typeface="Federo"/>
                <a:ea typeface="Federo"/>
                <a:cs typeface="Federo"/>
                <a:sym typeface="Federo"/>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C00000"/>
                </a:solidFill>
                <a:latin typeface="Federo"/>
                <a:ea typeface="Federo"/>
                <a:cs typeface="Federo"/>
                <a:sym typeface="Federo"/>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C00000"/>
                </a:solidFill>
                <a:latin typeface="Federo"/>
                <a:ea typeface="Federo"/>
                <a:cs typeface="Federo"/>
                <a:sym typeface="Federo"/>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C00000"/>
                </a:solidFill>
                <a:latin typeface="Federo"/>
                <a:ea typeface="Federo"/>
                <a:cs typeface="Federo"/>
                <a:sym typeface="Feder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1"/>
          <p:cNvSpPr txBox="1"/>
          <p:nvPr>
            <p:ph type="title"/>
          </p:nvPr>
        </p:nvSpPr>
        <p:spPr>
          <a:xfrm>
            <a:off x="685800" y="865719"/>
            <a:ext cx="7772400" cy="7344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31"/>
          <p:cNvSpPr txBox="1"/>
          <p:nvPr>
            <p:ph idx="1" type="body"/>
          </p:nvPr>
        </p:nvSpPr>
        <p:spPr>
          <a:xfrm>
            <a:off x="685800" y="1752599"/>
            <a:ext cx="3810000" cy="4343401"/>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420"/>
              </a:spcBef>
              <a:spcAft>
                <a:spcPts val="0"/>
              </a:spcAft>
              <a:buClr>
                <a:schemeClr val="dk1"/>
              </a:buClr>
              <a:buSzPts val="2100"/>
              <a:buFont typeface="Calibri"/>
              <a:buChar char="•"/>
              <a:defRPr sz="2100"/>
            </a:lvl1pPr>
            <a:lvl2pPr indent="-342900" lvl="1" marL="914400" algn="l">
              <a:lnSpc>
                <a:spcPct val="100000"/>
              </a:lnSpc>
              <a:spcBef>
                <a:spcPts val="360"/>
              </a:spcBef>
              <a:spcAft>
                <a:spcPts val="0"/>
              </a:spcAft>
              <a:buClr>
                <a:schemeClr val="dk1"/>
              </a:buClr>
              <a:buSzPts val="1800"/>
              <a:buFont typeface="Calibri"/>
              <a:buChar char="–"/>
              <a:defRPr sz="1800"/>
            </a:lvl2pPr>
            <a:lvl3pPr indent="-323850" lvl="2" marL="1371600" algn="l">
              <a:lnSpc>
                <a:spcPct val="100000"/>
              </a:lnSpc>
              <a:spcBef>
                <a:spcPts val="300"/>
              </a:spcBef>
              <a:spcAft>
                <a:spcPts val="0"/>
              </a:spcAft>
              <a:buClr>
                <a:schemeClr val="dk1"/>
              </a:buClr>
              <a:buSzPts val="1500"/>
              <a:buFont typeface="Calibri"/>
              <a:buChar char="•"/>
              <a:defRPr sz="1500"/>
            </a:lvl3pPr>
            <a:lvl4pPr indent="-314325" lvl="3" marL="1828800" algn="l">
              <a:lnSpc>
                <a:spcPct val="100000"/>
              </a:lnSpc>
              <a:spcBef>
                <a:spcPts val="270"/>
              </a:spcBef>
              <a:spcAft>
                <a:spcPts val="0"/>
              </a:spcAft>
              <a:buClr>
                <a:schemeClr val="dk1"/>
              </a:buClr>
              <a:buSzPts val="1350"/>
              <a:buFont typeface="Calibri"/>
              <a:buChar char="–"/>
              <a:defRPr sz="1350"/>
            </a:lvl4pPr>
            <a:lvl5pPr indent="-314325" lvl="4" marL="2286000" algn="l">
              <a:lnSpc>
                <a:spcPct val="100000"/>
              </a:lnSpc>
              <a:spcBef>
                <a:spcPts val="270"/>
              </a:spcBef>
              <a:spcAft>
                <a:spcPts val="0"/>
              </a:spcAft>
              <a:buClr>
                <a:schemeClr val="dk1"/>
              </a:buClr>
              <a:buSzPts val="1350"/>
              <a:buFont typeface="Calibri"/>
              <a:buChar char="»"/>
              <a:defRPr sz="1350"/>
            </a:lvl5pPr>
            <a:lvl6pPr indent="-314325" lvl="5" marL="2743200" algn="l">
              <a:lnSpc>
                <a:spcPct val="100000"/>
              </a:lnSpc>
              <a:spcBef>
                <a:spcPts val="270"/>
              </a:spcBef>
              <a:spcAft>
                <a:spcPts val="0"/>
              </a:spcAft>
              <a:buClr>
                <a:schemeClr val="dk1"/>
              </a:buClr>
              <a:buSzPts val="1350"/>
              <a:buFont typeface="Arial"/>
              <a:buChar char="»"/>
              <a:defRPr sz="1350"/>
            </a:lvl6pPr>
            <a:lvl7pPr indent="-314325" lvl="6" marL="3200400" algn="l">
              <a:lnSpc>
                <a:spcPct val="100000"/>
              </a:lnSpc>
              <a:spcBef>
                <a:spcPts val="270"/>
              </a:spcBef>
              <a:spcAft>
                <a:spcPts val="0"/>
              </a:spcAft>
              <a:buClr>
                <a:schemeClr val="dk1"/>
              </a:buClr>
              <a:buSzPts val="1350"/>
              <a:buFont typeface="Arial"/>
              <a:buChar char="»"/>
              <a:defRPr sz="1350"/>
            </a:lvl7pPr>
            <a:lvl8pPr indent="-314325" lvl="7" marL="3657600" algn="l">
              <a:lnSpc>
                <a:spcPct val="100000"/>
              </a:lnSpc>
              <a:spcBef>
                <a:spcPts val="270"/>
              </a:spcBef>
              <a:spcAft>
                <a:spcPts val="0"/>
              </a:spcAft>
              <a:buClr>
                <a:schemeClr val="dk1"/>
              </a:buClr>
              <a:buSzPts val="1350"/>
              <a:buFont typeface="Arial"/>
              <a:buChar char="»"/>
              <a:defRPr sz="1350"/>
            </a:lvl8pPr>
            <a:lvl9pPr indent="-314325" lvl="8" marL="4114800" algn="l">
              <a:lnSpc>
                <a:spcPct val="100000"/>
              </a:lnSpc>
              <a:spcBef>
                <a:spcPts val="270"/>
              </a:spcBef>
              <a:spcAft>
                <a:spcPts val="0"/>
              </a:spcAft>
              <a:buClr>
                <a:schemeClr val="dk1"/>
              </a:buClr>
              <a:buSzPts val="1350"/>
              <a:buFont typeface="Arial"/>
              <a:buChar char="»"/>
              <a:defRPr sz="1350"/>
            </a:lvl9pPr>
          </a:lstStyle>
          <a:p/>
        </p:txBody>
      </p:sp>
      <p:sp>
        <p:nvSpPr>
          <p:cNvPr id="36" name="Google Shape;36;p31"/>
          <p:cNvSpPr txBox="1"/>
          <p:nvPr>
            <p:ph idx="2" type="body"/>
          </p:nvPr>
        </p:nvSpPr>
        <p:spPr>
          <a:xfrm>
            <a:off x="4648200" y="1752599"/>
            <a:ext cx="3810000" cy="4343401"/>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420"/>
              </a:spcBef>
              <a:spcAft>
                <a:spcPts val="0"/>
              </a:spcAft>
              <a:buClr>
                <a:schemeClr val="dk1"/>
              </a:buClr>
              <a:buSzPts val="2100"/>
              <a:buFont typeface="Calibri"/>
              <a:buChar char="•"/>
              <a:defRPr sz="2100"/>
            </a:lvl1pPr>
            <a:lvl2pPr indent="-342900" lvl="1" marL="914400" algn="l">
              <a:lnSpc>
                <a:spcPct val="100000"/>
              </a:lnSpc>
              <a:spcBef>
                <a:spcPts val="360"/>
              </a:spcBef>
              <a:spcAft>
                <a:spcPts val="0"/>
              </a:spcAft>
              <a:buClr>
                <a:schemeClr val="dk1"/>
              </a:buClr>
              <a:buSzPts val="1800"/>
              <a:buFont typeface="Calibri"/>
              <a:buChar char="–"/>
              <a:defRPr sz="1800"/>
            </a:lvl2pPr>
            <a:lvl3pPr indent="-323850" lvl="2" marL="1371600" algn="l">
              <a:lnSpc>
                <a:spcPct val="100000"/>
              </a:lnSpc>
              <a:spcBef>
                <a:spcPts val="300"/>
              </a:spcBef>
              <a:spcAft>
                <a:spcPts val="0"/>
              </a:spcAft>
              <a:buClr>
                <a:schemeClr val="dk1"/>
              </a:buClr>
              <a:buSzPts val="1500"/>
              <a:buFont typeface="Calibri"/>
              <a:buChar char="•"/>
              <a:defRPr sz="1500"/>
            </a:lvl3pPr>
            <a:lvl4pPr indent="-314325" lvl="3" marL="1828800" algn="l">
              <a:lnSpc>
                <a:spcPct val="100000"/>
              </a:lnSpc>
              <a:spcBef>
                <a:spcPts val="270"/>
              </a:spcBef>
              <a:spcAft>
                <a:spcPts val="0"/>
              </a:spcAft>
              <a:buClr>
                <a:schemeClr val="dk1"/>
              </a:buClr>
              <a:buSzPts val="1350"/>
              <a:buFont typeface="Calibri"/>
              <a:buChar char="–"/>
              <a:defRPr sz="1350"/>
            </a:lvl4pPr>
            <a:lvl5pPr indent="-314325" lvl="4" marL="2286000" algn="l">
              <a:lnSpc>
                <a:spcPct val="100000"/>
              </a:lnSpc>
              <a:spcBef>
                <a:spcPts val="270"/>
              </a:spcBef>
              <a:spcAft>
                <a:spcPts val="0"/>
              </a:spcAft>
              <a:buClr>
                <a:schemeClr val="dk1"/>
              </a:buClr>
              <a:buSzPts val="1350"/>
              <a:buFont typeface="Calibri"/>
              <a:buChar char="»"/>
              <a:defRPr sz="1350"/>
            </a:lvl5pPr>
            <a:lvl6pPr indent="-314325" lvl="5" marL="2743200" algn="l">
              <a:lnSpc>
                <a:spcPct val="100000"/>
              </a:lnSpc>
              <a:spcBef>
                <a:spcPts val="270"/>
              </a:spcBef>
              <a:spcAft>
                <a:spcPts val="0"/>
              </a:spcAft>
              <a:buClr>
                <a:schemeClr val="dk1"/>
              </a:buClr>
              <a:buSzPts val="1350"/>
              <a:buFont typeface="Arial"/>
              <a:buChar char="»"/>
              <a:defRPr sz="1350"/>
            </a:lvl6pPr>
            <a:lvl7pPr indent="-314325" lvl="6" marL="3200400" algn="l">
              <a:lnSpc>
                <a:spcPct val="100000"/>
              </a:lnSpc>
              <a:spcBef>
                <a:spcPts val="270"/>
              </a:spcBef>
              <a:spcAft>
                <a:spcPts val="0"/>
              </a:spcAft>
              <a:buClr>
                <a:schemeClr val="dk1"/>
              </a:buClr>
              <a:buSzPts val="1350"/>
              <a:buFont typeface="Arial"/>
              <a:buChar char="»"/>
              <a:defRPr sz="1350"/>
            </a:lvl7pPr>
            <a:lvl8pPr indent="-314325" lvl="7" marL="3657600" algn="l">
              <a:lnSpc>
                <a:spcPct val="100000"/>
              </a:lnSpc>
              <a:spcBef>
                <a:spcPts val="270"/>
              </a:spcBef>
              <a:spcAft>
                <a:spcPts val="0"/>
              </a:spcAft>
              <a:buClr>
                <a:schemeClr val="dk1"/>
              </a:buClr>
              <a:buSzPts val="1350"/>
              <a:buFont typeface="Arial"/>
              <a:buChar char="»"/>
              <a:defRPr sz="1350"/>
            </a:lvl8pPr>
            <a:lvl9pPr indent="-314325" lvl="8" marL="4114800" algn="l">
              <a:lnSpc>
                <a:spcPct val="100000"/>
              </a:lnSpc>
              <a:spcBef>
                <a:spcPts val="270"/>
              </a:spcBef>
              <a:spcAft>
                <a:spcPts val="0"/>
              </a:spcAft>
              <a:buClr>
                <a:schemeClr val="dk1"/>
              </a:buClr>
              <a:buSzPts val="1350"/>
              <a:buFont typeface="Arial"/>
              <a:buChar char="»"/>
              <a:defRPr sz="1350"/>
            </a:lvl9pPr>
          </a:lstStyle>
          <a:p/>
        </p:txBody>
      </p:sp>
      <p:sp>
        <p:nvSpPr>
          <p:cNvPr id="37" name="Google Shape;37;p3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1"/>
          <p:cNvSpPr txBox="1"/>
          <p:nvPr>
            <p:ph idx="12" type="sldNum"/>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32"/>
          <p:cNvSpPr txBox="1"/>
          <p:nvPr>
            <p:ph type="title"/>
          </p:nvPr>
        </p:nvSpPr>
        <p:spPr>
          <a:xfrm>
            <a:off x="722313" y="4406902"/>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3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 name="Google Shape;42;p3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00"/>
              </a:spcBef>
              <a:spcAft>
                <a:spcPts val="0"/>
              </a:spcAft>
              <a:buClr>
                <a:schemeClr val="dk1"/>
              </a:buClr>
              <a:buSzPts val="1500"/>
              <a:buFont typeface="Calibri"/>
              <a:buNone/>
              <a:defRPr sz="1500"/>
            </a:lvl1pPr>
            <a:lvl2pPr indent="-228600" lvl="1" marL="914400" algn="l">
              <a:lnSpc>
                <a:spcPct val="100000"/>
              </a:lnSpc>
              <a:spcBef>
                <a:spcPts val="270"/>
              </a:spcBef>
              <a:spcAft>
                <a:spcPts val="0"/>
              </a:spcAft>
              <a:buClr>
                <a:schemeClr val="dk1"/>
              </a:buClr>
              <a:buSzPts val="1350"/>
              <a:buFont typeface="Calibri"/>
              <a:buNone/>
              <a:defRPr sz="1350"/>
            </a:lvl2pPr>
            <a:lvl3pPr indent="-228600" lvl="2" marL="1371600" algn="l">
              <a:lnSpc>
                <a:spcPct val="100000"/>
              </a:lnSpc>
              <a:spcBef>
                <a:spcPts val="240"/>
              </a:spcBef>
              <a:spcAft>
                <a:spcPts val="0"/>
              </a:spcAft>
              <a:buClr>
                <a:schemeClr val="dk1"/>
              </a:buClr>
              <a:buSzPts val="1200"/>
              <a:buFont typeface="Calibri"/>
              <a:buNone/>
              <a:defRPr sz="1200"/>
            </a:lvl3pPr>
            <a:lvl4pPr indent="-228600" lvl="3" marL="1828800" algn="l">
              <a:lnSpc>
                <a:spcPct val="100000"/>
              </a:lnSpc>
              <a:spcBef>
                <a:spcPts val="210"/>
              </a:spcBef>
              <a:spcAft>
                <a:spcPts val="0"/>
              </a:spcAft>
              <a:buClr>
                <a:schemeClr val="dk1"/>
              </a:buClr>
              <a:buSzPts val="1050"/>
              <a:buFont typeface="Calibri"/>
              <a:buNone/>
              <a:defRPr sz="1050"/>
            </a:lvl4pPr>
            <a:lvl5pPr indent="-228600" lvl="4" marL="2286000" algn="l">
              <a:lnSpc>
                <a:spcPct val="100000"/>
              </a:lnSpc>
              <a:spcBef>
                <a:spcPts val="210"/>
              </a:spcBef>
              <a:spcAft>
                <a:spcPts val="0"/>
              </a:spcAft>
              <a:buClr>
                <a:schemeClr val="dk1"/>
              </a:buClr>
              <a:buSzPts val="1050"/>
              <a:buFont typeface="Calibri"/>
              <a:buNone/>
              <a:defRPr sz="1050"/>
            </a:lvl5pPr>
            <a:lvl6pPr indent="-228600" lvl="5" marL="2743200" algn="l">
              <a:lnSpc>
                <a:spcPct val="100000"/>
              </a:lnSpc>
              <a:spcBef>
                <a:spcPts val="210"/>
              </a:spcBef>
              <a:spcAft>
                <a:spcPts val="0"/>
              </a:spcAft>
              <a:buClr>
                <a:schemeClr val="dk1"/>
              </a:buClr>
              <a:buSzPts val="1050"/>
              <a:buFont typeface="Arial"/>
              <a:buNone/>
              <a:defRPr sz="1050"/>
            </a:lvl6pPr>
            <a:lvl7pPr indent="-228600" lvl="6" marL="3200400" algn="l">
              <a:lnSpc>
                <a:spcPct val="100000"/>
              </a:lnSpc>
              <a:spcBef>
                <a:spcPts val="210"/>
              </a:spcBef>
              <a:spcAft>
                <a:spcPts val="0"/>
              </a:spcAft>
              <a:buClr>
                <a:schemeClr val="dk1"/>
              </a:buClr>
              <a:buSzPts val="1050"/>
              <a:buFont typeface="Arial"/>
              <a:buNone/>
              <a:defRPr sz="1050"/>
            </a:lvl7pPr>
            <a:lvl8pPr indent="-228600" lvl="7" marL="3657600" algn="l">
              <a:lnSpc>
                <a:spcPct val="100000"/>
              </a:lnSpc>
              <a:spcBef>
                <a:spcPts val="210"/>
              </a:spcBef>
              <a:spcAft>
                <a:spcPts val="0"/>
              </a:spcAft>
              <a:buClr>
                <a:schemeClr val="dk1"/>
              </a:buClr>
              <a:buSzPts val="1050"/>
              <a:buFont typeface="Arial"/>
              <a:buNone/>
              <a:defRPr sz="1050"/>
            </a:lvl8pPr>
            <a:lvl9pPr indent="-228600" lvl="8" marL="4114800" algn="l">
              <a:lnSpc>
                <a:spcPct val="100000"/>
              </a:lnSpc>
              <a:spcBef>
                <a:spcPts val="210"/>
              </a:spcBef>
              <a:spcAft>
                <a:spcPts val="0"/>
              </a:spcAft>
              <a:buClr>
                <a:schemeClr val="dk1"/>
              </a:buClr>
              <a:buSzPts val="1050"/>
              <a:buFont typeface="Arial"/>
              <a:buNone/>
              <a:defRPr sz="1050"/>
            </a:lvl9pPr>
          </a:lstStyle>
          <a:p/>
        </p:txBody>
      </p:sp>
      <p:sp>
        <p:nvSpPr>
          <p:cNvPr id="43" name="Google Shape;43;p3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2"/>
          <p:cNvSpPr txBox="1"/>
          <p:nvPr>
            <p:ph idx="12" type="sldNum"/>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33"/>
          <p:cNvSpPr txBox="1"/>
          <p:nvPr>
            <p:ph type="title"/>
          </p:nvPr>
        </p:nvSpPr>
        <p:spPr>
          <a:xfrm>
            <a:off x="457200" y="838200"/>
            <a:ext cx="8229600" cy="57943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 name="Google Shape;48;p3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chemeClr val="dk1"/>
              </a:buClr>
              <a:buSzPts val="1800"/>
              <a:buFont typeface="Calibri"/>
              <a:buNone/>
              <a:defRPr b="1" sz="1800"/>
            </a:lvl1pPr>
            <a:lvl2pPr indent="-228600" lvl="1" marL="914400" algn="l">
              <a:lnSpc>
                <a:spcPct val="100000"/>
              </a:lnSpc>
              <a:spcBef>
                <a:spcPts val="300"/>
              </a:spcBef>
              <a:spcAft>
                <a:spcPts val="0"/>
              </a:spcAft>
              <a:buClr>
                <a:schemeClr val="dk1"/>
              </a:buClr>
              <a:buSzPts val="1500"/>
              <a:buFont typeface="Calibri"/>
              <a:buNone/>
              <a:defRPr b="1" sz="1500"/>
            </a:lvl2pPr>
            <a:lvl3pPr indent="-228600" lvl="2" marL="1371600" algn="l">
              <a:lnSpc>
                <a:spcPct val="100000"/>
              </a:lnSpc>
              <a:spcBef>
                <a:spcPts val="270"/>
              </a:spcBef>
              <a:spcAft>
                <a:spcPts val="0"/>
              </a:spcAft>
              <a:buClr>
                <a:schemeClr val="dk1"/>
              </a:buClr>
              <a:buSzPts val="1350"/>
              <a:buFont typeface="Calibri"/>
              <a:buNone/>
              <a:defRPr b="1" sz="1350"/>
            </a:lvl3pPr>
            <a:lvl4pPr indent="-228600" lvl="3" marL="1828800" algn="l">
              <a:lnSpc>
                <a:spcPct val="100000"/>
              </a:lnSpc>
              <a:spcBef>
                <a:spcPts val="240"/>
              </a:spcBef>
              <a:spcAft>
                <a:spcPts val="0"/>
              </a:spcAft>
              <a:buClr>
                <a:schemeClr val="dk1"/>
              </a:buClr>
              <a:buSzPts val="1200"/>
              <a:buFont typeface="Calibri"/>
              <a:buNone/>
              <a:defRPr b="1" sz="1200"/>
            </a:lvl4pPr>
            <a:lvl5pPr indent="-228600" lvl="4" marL="2286000" algn="l">
              <a:lnSpc>
                <a:spcPct val="100000"/>
              </a:lnSpc>
              <a:spcBef>
                <a:spcPts val="240"/>
              </a:spcBef>
              <a:spcAft>
                <a:spcPts val="0"/>
              </a:spcAft>
              <a:buClr>
                <a:schemeClr val="dk1"/>
              </a:buClr>
              <a:buSzPts val="1200"/>
              <a:buFont typeface="Calibri"/>
              <a:buNone/>
              <a:defRPr b="1" sz="1200"/>
            </a:lvl5pPr>
            <a:lvl6pPr indent="-228600" lvl="5" marL="2743200" algn="l">
              <a:lnSpc>
                <a:spcPct val="100000"/>
              </a:lnSpc>
              <a:spcBef>
                <a:spcPts val="240"/>
              </a:spcBef>
              <a:spcAft>
                <a:spcPts val="0"/>
              </a:spcAft>
              <a:buClr>
                <a:schemeClr val="dk1"/>
              </a:buClr>
              <a:buSzPts val="1200"/>
              <a:buFont typeface="Arial"/>
              <a:buNone/>
              <a:defRPr b="1" sz="1200"/>
            </a:lvl6pPr>
            <a:lvl7pPr indent="-228600" lvl="6" marL="3200400" algn="l">
              <a:lnSpc>
                <a:spcPct val="100000"/>
              </a:lnSpc>
              <a:spcBef>
                <a:spcPts val="240"/>
              </a:spcBef>
              <a:spcAft>
                <a:spcPts val="0"/>
              </a:spcAft>
              <a:buClr>
                <a:schemeClr val="dk1"/>
              </a:buClr>
              <a:buSzPts val="1200"/>
              <a:buFont typeface="Arial"/>
              <a:buNone/>
              <a:defRPr b="1" sz="1200"/>
            </a:lvl7pPr>
            <a:lvl8pPr indent="-228600" lvl="7" marL="3657600" algn="l">
              <a:lnSpc>
                <a:spcPct val="100000"/>
              </a:lnSpc>
              <a:spcBef>
                <a:spcPts val="240"/>
              </a:spcBef>
              <a:spcAft>
                <a:spcPts val="0"/>
              </a:spcAft>
              <a:buClr>
                <a:schemeClr val="dk1"/>
              </a:buClr>
              <a:buSzPts val="1200"/>
              <a:buFont typeface="Arial"/>
              <a:buNone/>
              <a:defRPr b="1" sz="1200"/>
            </a:lvl8pPr>
            <a:lvl9pPr indent="-228600" lvl="8" marL="4114800" algn="l">
              <a:lnSpc>
                <a:spcPct val="100000"/>
              </a:lnSpc>
              <a:spcBef>
                <a:spcPts val="240"/>
              </a:spcBef>
              <a:spcAft>
                <a:spcPts val="0"/>
              </a:spcAft>
              <a:buClr>
                <a:schemeClr val="dk1"/>
              </a:buClr>
              <a:buSzPts val="1200"/>
              <a:buFont typeface="Arial"/>
              <a:buNone/>
              <a:defRPr b="1" sz="1200"/>
            </a:lvl9pPr>
          </a:lstStyle>
          <a:p/>
        </p:txBody>
      </p:sp>
      <p:sp>
        <p:nvSpPr>
          <p:cNvPr id="49" name="Google Shape;49;p3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Font typeface="Calibri"/>
              <a:buChar char="•"/>
              <a:defRPr sz="1800"/>
            </a:lvl1pPr>
            <a:lvl2pPr indent="-323850" lvl="1" marL="914400" algn="l">
              <a:lnSpc>
                <a:spcPct val="100000"/>
              </a:lnSpc>
              <a:spcBef>
                <a:spcPts val="300"/>
              </a:spcBef>
              <a:spcAft>
                <a:spcPts val="0"/>
              </a:spcAft>
              <a:buClr>
                <a:schemeClr val="dk1"/>
              </a:buClr>
              <a:buSzPts val="1500"/>
              <a:buFont typeface="Calibri"/>
              <a:buChar char="–"/>
              <a:defRPr sz="1500"/>
            </a:lvl2pPr>
            <a:lvl3pPr indent="-314325" lvl="2" marL="1371600" algn="l">
              <a:lnSpc>
                <a:spcPct val="100000"/>
              </a:lnSpc>
              <a:spcBef>
                <a:spcPts val="270"/>
              </a:spcBef>
              <a:spcAft>
                <a:spcPts val="0"/>
              </a:spcAft>
              <a:buClr>
                <a:schemeClr val="dk1"/>
              </a:buClr>
              <a:buSzPts val="1350"/>
              <a:buFont typeface="Calibri"/>
              <a:buChar char="•"/>
              <a:defRPr sz="1350"/>
            </a:lvl3pPr>
            <a:lvl4pPr indent="-304800" lvl="3" marL="1828800" algn="l">
              <a:lnSpc>
                <a:spcPct val="100000"/>
              </a:lnSpc>
              <a:spcBef>
                <a:spcPts val="240"/>
              </a:spcBef>
              <a:spcAft>
                <a:spcPts val="0"/>
              </a:spcAft>
              <a:buClr>
                <a:schemeClr val="dk1"/>
              </a:buClr>
              <a:buSzPts val="1200"/>
              <a:buFont typeface="Calibri"/>
              <a:buChar char="–"/>
              <a:defRPr sz="1200"/>
            </a:lvl4pPr>
            <a:lvl5pPr indent="-304800" lvl="4" marL="2286000" algn="l">
              <a:lnSpc>
                <a:spcPct val="100000"/>
              </a:lnSpc>
              <a:spcBef>
                <a:spcPts val="240"/>
              </a:spcBef>
              <a:spcAft>
                <a:spcPts val="0"/>
              </a:spcAft>
              <a:buClr>
                <a:schemeClr val="dk1"/>
              </a:buClr>
              <a:buSzPts val="1200"/>
              <a:buFont typeface="Calibri"/>
              <a:buChar char="»"/>
              <a:defRPr sz="1200"/>
            </a:lvl5pPr>
            <a:lvl6pPr indent="-304800" lvl="5" marL="2743200" algn="l">
              <a:lnSpc>
                <a:spcPct val="100000"/>
              </a:lnSpc>
              <a:spcBef>
                <a:spcPts val="240"/>
              </a:spcBef>
              <a:spcAft>
                <a:spcPts val="0"/>
              </a:spcAft>
              <a:buClr>
                <a:schemeClr val="dk1"/>
              </a:buClr>
              <a:buSzPts val="1200"/>
              <a:buFont typeface="Arial"/>
              <a:buChar char="»"/>
              <a:defRPr sz="1200"/>
            </a:lvl6pPr>
            <a:lvl7pPr indent="-304800" lvl="6" marL="3200400" algn="l">
              <a:lnSpc>
                <a:spcPct val="100000"/>
              </a:lnSpc>
              <a:spcBef>
                <a:spcPts val="240"/>
              </a:spcBef>
              <a:spcAft>
                <a:spcPts val="0"/>
              </a:spcAft>
              <a:buClr>
                <a:schemeClr val="dk1"/>
              </a:buClr>
              <a:buSzPts val="1200"/>
              <a:buFont typeface="Arial"/>
              <a:buChar char="»"/>
              <a:defRPr sz="1200"/>
            </a:lvl7pPr>
            <a:lvl8pPr indent="-304800" lvl="7" marL="3657600" algn="l">
              <a:lnSpc>
                <a:spcPct val="100000"/>
              </a:lnSpc>
              <a:spcBef>
                <a:spcPts val="240"/>
              </a:spcBef>
              <a:spcAft>
                <a:spcPts val="0"/>
              </a:spcAft>
              <a:buClr>
                <a:schemeClr val="dk1"/>
              </a:buClr>
              <a:buSzPts val="1200"/>
              <a:buFont typeface="Arial"/>
              <a:buChar char="»"/>
              <a:defRPr sz="1200"/>
            </a:lvl8pPr>
            <a:lvl9pPr indent="-304800" lvl="8" marL="4114800" algn="l">
              <a:lnSpc>
                <a:spcPct val="100000"/>
              </a:lnSpc>
              <a:spcBef>
                <a:spcPts val="240"/>
              </a:spcBef>
              <a:spcAft>
                <a:spcPts val="0"/>
              </a:spcAft>
              <a:buClr>
                <a:schemeClr val="dk1"/>
              </a:buClr>
              <a:buSzPts val="1200"/>
              <a:buFont typeface="Arial"/>
              <a:buChar char="»"/>
              <a:defRPr sz="1200"/>
            </a:lvl9pPr>
          </a:lstStyle>
          <a:p/>
        </p:txBody>
      </p:sp>
      <p:sp>
        <p:nvSpPr>
          <p:cNvPr id="50" name="Google Shape;50;p33"/>
          <p:cNvSpPr txBox="1"/>
          <p:nvPr>
            <p:ph idx="3" type="body"/>
          </p:nvPr>
        </p:nvSpPr>
        <p:spPr>
          <a:xfrm>
            <a:off x="4645026"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chemeClr val="dk1"/>
              </a:buClr>
              <a:buSzPts val="1800"/>
              <a:buFont typeface="Calibri"/>
              <a:buNone/>
              <a:defRPr b="1" sz="1800"/>
            </a:lvl1pPr>
            <a:lvl2pPr indent="-228600" lvl="1" marL="914400" algn="l">
              <a:lnSpc>
                <a:spcPct val="100000"/>
              </a:lnSpc>
              <a:spcBef>
                <a:spcPts val="300"/>
              </a:spcBef>
              <a:spcAft>
                <a:spcPts val="0"/>
              </a:spcAft>
              <a:buClr>
                <a:schemeClr val="dk1"/>
              </a:buClr>
              <a:buSzPts val="1500"/>
              <a:buFont typeface="Calibri"/>
              <a:buNone/>
              <a:defRPr b="1" sz="1500"/>
            </a:lvl2pPr>
            <a:lvl3pPr indent="-228600" lvl="2" marL="1371600" algn="l">
              <a:lnSpc>
                <a:spcPct val="100000"/>
              </a:lnSpc>
              <a:spcBef>
                <a:spcPts val="270"/>
              </a:spcBef>
              <a:spcAft>
                <a:spcPts val="0"/>
              </a:spcAft>
              <a:buClr>
                <a:schemeClr val="dk1"/>
              </a:buClr>
              <a:buSzPts val="1350"/>
              <a:buFont typeface="Calibri"/>
              <a:buNone/>
              <a:defRPr b="1" sz="1350"/>
            </a:lvl3pPr>
            <a:lvl4pPr indent="-228600" lvl="3" marL="1828800" algn="l">
              <a:lnSpc>
                <a:spcPct val="100000"/>
              </a:lnSpc>
              <a:spcBef>
                <a:spcPts val="240"/>
              </a:spcBef>
              <a:spcAft>
                <a:spcPts val="0"/>
              </a:spcAft>
              <a:buClr>
                <a:schemeClr val="dk1"/>
              </a:buClr>
              <a:buSzPts val="1200"/>
              <a:buFont typeface="Calibri"/>
              <a:buNone/>
              <a:defRPr b="1" sz="1200"/>
            </a:lvl4pPr>
            <a:lvl5pPr indent="-228600" lvl="4" marL="2286000" algn="l">
              <a:lnSpc>
                <a:spcPct val="100000"/>
              </a:lnSpc>
              <a:spcBef>
                <a:spcPts val="240"/>
              </a:spcBef>
              <a:spcAft>
                <a:spcPts val="0"/>
              </a:spcAft>
              <a:buClr>
                <a:schemeClr val="dk1"/>
              </a:buClr>
              <a:buSzPts val="1200"/>
              <a:buFont typeface="Calibri"/>
              <a:buNone/>
              <a:defRPr b="1" sz="1200"/>
            </a:lvl5pPr>
            <a:lvl6pPr indent="-228600" lvl="5" marL="2743200" algn="l">
              <a:lnSpc>
                <a:spcPct val="100000"/>
              </a:lnSpc>
              <a:spcBef>
                <a:spcPts val="240"/>
              </a:spcBef>
              <a:spcAft>
                <a:spcPts val="0"/>
              </a:spcAft>
              <a:buClr>
                <a:schemeClr val="dk1"/>
              </a:buClr>
              <a:buSzPts val="1200"/>
              <a:buFont typeface="Arial"/>
              <a:buNone/>
              <a:defRPr b="1" sz="1200"/>
            </a:lvl6pPr>
            <a:lvl7pPr indent="-228600" lvl="6" marL="3200400" algn="l">
              <a:lnSpc>
                <a:spcPct val="100000"/>
              </a:lnSpc>
              <a:spcBef>
                <a:spcPts val="240"/>
              </a:spcBef>
              <a:spcAft>
                <a:spcPts val="0"/>
              </a:spcAft>
              <a:buClr>
                <a:schemeClr val="dk1"/>
              </a:buClr>
              <a:buSzPts val="1200"/>
              <a:buFont typeface="Arial"/>
              <a:buNone/>
              <a:defRPr b="1" sz="1200"/>
            </a:lvl7pPr>
            <a:lvl8pPr indent="-228600" lvl="7" marL="3657600" algn="l">
              <a:lnSpc>
                <a:spcPct val="100000"/>
              </a:lnSpc>
              <a:spcBef>
                <a:spcPts val="240"/>
              </a:spcBef>
              <a:spcAft>
                <a:spcPts val="0"/>
              </a:spcAft>
              <a:buClr>
                <a:schemeClr val="dk1"/>
              </a:buClr>
              <a:buSzPts val="1200"/>
              <a:buFont typeface="Arial"/>
              <a:buNone/>
              <a:defRPr b="1" sz="1200"/>
            </a:lvl8pPr>
            <a:lvl9pPr indent="-228600" lvl="8" marL="4114800" algn="l">
              <a:lnSpc>
                <a:spcPct val="100000"/>
              </a:lnSpc>
              <a:spcBef>
                <a:spcPts val="240"/>
              </a:spcBef>
              <a:spcAft>
                <a:spcPts val="0"/>
              </a:spcAft>
              <a:buClr>
                <a:schemeClr val="dk1"/>
              </a:buClr>
              <a:buSzPts val="1200"/>
              <a:buFont typeface="Arial"/>
              <a:buNone/>
              <a:defRPr b="1" sz="1200"/>
            </a:lvl9pPr>
          </a:lstStyle>
          <a:p/>
        </p:txBody>
      </p:sp>
      <p:sp>
        <p:nvSpPr>
          <p:cNvPr id="51" name="Google Shape;51;p33"/>
          <p:cNvSpPr txBox="1"/>
          <p:nvPr>
            <p:ph idx="4" type="body"/>
          </p:nvPr>
        </p:nvSpPr>
        <p:spPr>
          <a:xfrm>
            <a:off x="4645026"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Font typeface="Calibri"/>
              <a:buChar char="•"/>
              <a:defRPr sz="1800"/>
            </a:lvl1pPr>
            <a:lvl2pPr indent="-323850" lvl="1" marL="914400" algn="l">
              <a:lnSpc>
                <a:spcPct val="100000"/>
              </a:lnSpc>
              <a:spcBef>
                <a:spcPts val="300"/>
              </a:spcBef>
              <a:spcAft>
                <a:spcPts val="0"/>
              </a:spcAft>
              <a:buClr>
                <a:schemeClr val="dk1"/>
              </a:buClr>
              <a:buSzPts val="1500"/>
              <a:buFont typeface="Calibri"/>
              <a:buChar char="–"/>
              <a:defRPr sz="1500"/>
            </a:lvl2pPr>
            <a:lvl3pPr indent="-314325" lvl="2" marL="1371600" algn="l">
              <a:lnSpc>
                <a:spcPct val="100000"/>
              </a:lnSpc>
              <a:spcBef>
                <a:spcPts val="270"/>
              </a:spcBef>
              <a:spcAft>
                <a:spcPts val="0"/>
              </a:spcAft>
              <a:buClr>
                <a:schemeClr val="dk1"/>
              </a:buClr>
              <a:buSzPts val="1350"/>
              <a:buFont typeface="Calibri"/>
              <a:buChar char="•"/>
              <a:defRPr sz="1350"/>
            </a:lvl3pPr>
            <a:lvl4pPr indent="-304800" lvl="3" marL="1828800" algn="l">
              <a:lnSpc>
                <a:spcPct val="100000"/>
              </a:lnSpc>
              <a:spcBef>
                <a:spcPts val="240"/>
              </a:spcBef>
              <a:spcAft>
                <a:spcPts val="0"/>
              </a:spcAft>
              <a:buClr>
                <a:schemeClr val="dk1"/>
              </a:buClr>
              <a:buSzPts val="1200"/>
              <a:buFont typeface="Calibri"/>
              <a:buChar char="–"/>
              <a:defRPr sz="1200"/>
            </a:lvl4pPr>
            <a:lvl5pPr indent="-304800" lvl="4" marL="2286000" algn="l">
              <a:lnSpc>
                <a:spcPct val="100000"/>
              </a:lnSpc>
              <a:spcBef>
                <a:spcPts val="240"/>
              </a:spcBef>
              <a:spcAft>
                <a:spcPts val="0"/>
              </a:spcAft>
              <a:buClr>
                <a:schemeClr val="dk1"/>
              </a:buClr>
              <a:buSzPts val="1200"/>
              <a:buFont typeface="Calibri"/>
              <a:buChar char="»"/>
              <a:defRPr sz="1200"/>
            </a:lvl5pPr>
            <a:lvl6pPr indent="-304800" lvl="5" marL="2743200" algn="l">
              <a:lnSpc>
                <a:spcPct val="100000"/>
              </a:lnSpc>
              <a:spcBef>
                <a:spcPts val="240"/>
              </a:spcBef>
              <a:spcAft>
                <a:spcPts val="0"/>
              </a:spcAft>
              <a:buClr>
                <a:schemeClr val="dk1"/>
              </a:buClr>
              <a:buSzPts val="1200"/>
              <a:buFont typeface="Arial"/>
              <a:buChar char="»"/>
              <a:defRPr sz="1200"/>
            </a:lvl6pPr>
            <a:lvl7pPr indent="-304800" lvl="6" marL="3200400" algn="l">
              <a:lnSpc>
                <a:spcPct val="100000"/>
              </a:lnSpc>
              <a:spcBef>
                <a:spcPts val="240"/>
              </a:spcBef>
              <a:spcAft>
                <a:spcPts val="0"/>
              </a:spcAft>
              <a:buClr>
                <a:schemeClr val="dk1"/>
              </a:buClr>
              <a:buSzPts val="1200"/>
              <a:buFont typeface="Arial"/>
              <a:buChar char="»"/>
              <a:defRPr sz="1200"/>
            </a:lvl7pPr>
            <a:lvl8pPr indent="-304800" lvl="7" marL="3657600" algn="l">
              <a:lnSpc>
                <a:spcPct val="100000"/>
              </a:lnSpc>
              <a:spcBef>
                <a:spcPts val="240"/>
              </a:spcBef>
              <a:spcAft>
                <a:spcPts val="0"/>
              </a:spcAft>
              <a:buClr>
                <a:schemeClr val="dk1"/>
              </a:buClr>
              <a:buSzPts val="1200"/>
              <a:buFont typeface="Arial"/>
              <a:buChar char="»"/>
              <a:defRPr sz="1200"/>
            </a:lvl8pPr>
            <a:lvl9pPr indent="-304800" lvl="8" marL="4114800" algn="l">
              <a:lnSpc>
                <a:spcPct val="100000"/>
              </a:lnSpc>
              <a:spcBef>
                <a:spcPts val="240"/>
              </a:spcBef>
              <a:spcAft>
                <a:spcPts val="0"/>
              </a:spcAft>
              <a:buClr>
                <a:schemeClr val="dk1"/>
              </a:buClr>
              <a:buSzPts val="1200"/>
              <a:buFont typeface="Arial"/>
              <a:buChar char="»"/>
              <a:defRPr sz="1200"/>
            </a:lvl9pPr>
          </a:lstStyle>
          <a:p/>
        </p:txBody>
      </p:sp>
      <p:sp>
        <p:nvSpPr>
          <p:cNvPr id="52" name="Google Shape;52;p3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3"/>
          <p:cNvSpPr txBox="1"/>
          <p:nvPr>
            <p:ph idx="12" type="sldNum"/>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3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4"/>
          <p:cNvSpPr txBox="1"/>
          <p:nvPr>
            <p:ph idx="12" type="sldNum"/>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35"/>
          <p:cNvSpPr txBox="1"/>
          <p:nvPr>
            <p:ph type="title"/>
          </p:nvPr>
        </p:nvSpPr>
        <p:spPr>
          <a:xfrm>
            <a:off x="457201" y="914400"/>
            <a:ext cx="3008313" cy="7493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35"/>
          <p:cNvSpPr txBox="1"/>
          <p:nvPr>
            <p:ph idx="1" type="body"/>
          </p:nvPr>
        </p:nvSpPr>
        <p:spPr>
          <a:xfrm>
            <a:off x="3575050" y="914400"/>
            <a:ext cx="5111750" cy="5211765"/>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Calibri"/>
              <a:buChar char="•"/>
              <a:defRPr sz="2400"/>
            </a:lvl1pPr>
            <a:lvl2pPr indent="-361950" lvl="1" marL="914400" algn="l">
              <a:lnSpc>
                <a:spcPct val="100000"/>
              </a:lnSpc>
              <a:spcBef>
                <a:spcPts val="420"/>
              </a:spcBef>
              <a:spcAft>
                <a:spcPts val="0"/>
              </a:spcAft>
              <a:buClr>
                <a:schemeClr val="dk1"/>
              </a:buClr>
              <a:buSzPts val="2100"/>
              <a:buFont typeface="Calibri"/>
              <a:buChar char="–"/>
              <a:defRPr sz="2100"/>
            </a:lvl2pPr>
            <a:lvl3pPr indent="-342900" lvl="2" marL="1371600" algn="l">
              <a:lnSpc>
                <a:spcPct val="100000"/>
              </a:lnSpc>
              <a:spcBef>
                <a:spcPts val="360"/>
              </a:spcBef>
              <a:spcAft>
                <a:spcPts val="0"/>
              </a:spcAft>
              <a:buClr>
                <a:schemeClr val="dk1"/>
              </a:buClr>
              <a:buSzPts val="1800"/>
              <a:buFont typeface="Calibri"/>
              <a:buChar char="•"/>
              <a:defRPr sz="1800"/>
            </a:lvl3pPr>
            <a:lvl4pPr indent="-323850" lvl="3" marL="1828800" algn="l">
              <a:lnSpc>
                <a:spcPct val="100000"/>
              </a:lnSpc>
              <a:spcBef>
                <a:spcPts val="300"/>
              </a:spcBef>
              <a:spcAft>
                <a:spcPts val="0"/>
              </a:spcAft>
              <a:buClr>
                <a:schemeClr val="dk1"/>
              </a:buClr>
              <a:buSzPts val="1500"/>
              <a:buFont typeface="Calibri"/>
              <a:buChar char="–"/>
              <a:defRPr sz="1500"/>
            </a:lvl4pPr>
            <a:lvl5pPr indent="-323850" lvl="4" marL="2286000" algn="l">
              <a:lnSpc>
                <a:spcPct val="100000"/>
              </a:lnSpc>
              <a:spcBef>
                <a:spcPts val="300"/>
              </a:spcBef>
              <a:spcAft>
                <a:spcPts val="0"/>
              </a:spcAft>
              <a:buClr>
                <a:schemeClr val="dk1"/>
              </a:buClr>
              <a:buSzPts val="1500"/>
              <a:buFont typeface="Calibri"/>
              <a:buChar char="»"/>
              <a:defRPr sz="1500"/>
            </a:lvl5pPr>
            <a:lvl6pPr indent="-323850" lvl="5" marL="2743200" algn="l">
              <a:lnSpc>
                <a:spcPct val="100000"/>
              </a:lnSpc>
              <a:spcBef>
                <a:spcPts val="300"/>
              </a:spcBef>
              <a:spcAft>
                <a:spcPts val="0"/>
              </a:spcAft>
              <a:buClr>
                <a:schemeClr val="dk1"/>
              </a:buClr>
              <a:buSzPts val="1500"/>
              <a:buFont typeface="Arial"/>
              <a:buChar char="»"/>
              <a:defRPr sz="1500"/>
            </a:lvl6pPr>
            <a:lvl7pPr indent="-323850" lvl="6" marL="3200400" algn="l">
              <a:lnSpc>
                <a:spcPct val="100000"/>
              </a:lnSpc>
              <a:spcBef>
                <a:spcPts val="300"/>
              </a:spcBef>
              <a:spcAft>
                <a:spcPts val="0"/>
              </a:spcAft>
              <a:buClr>
                <a:schemeClr val="dk1"/>
              </a:buClr>
              <a:buSzPts val="1500"/>
              <a:buFont typeface="Arial"/>
              <a:buChar char="»"/>
              <a:defRPr sz="1500"/>
            </a:lvl7pPr>
            <a:lvl8pPr indent="-323850" lvl="7" marL="3657600" algn="l">
              <a:lnSpc>
                <a:spcPct val="100000"/>
              </a:lnSpc>
              <a:spcBef>
                <a:spcPts val="300"/>
              </a:spcBef>
              <a:spcAft>
                <a:spcPts val="0"/>
              </a:spcAft>
              <a:buClr>
                <a:schemeClr val="dk1"/>
              </a:buClr>
              <a:buSzPts val="1500"/>
              <a:buFont typeface="Arial"/>
              <a:buChar char="»"/>
              <a:defRPr sz="1500"/>
            </a:lvl8pPr>
            <a:lvl9pPr indent="-323850" lvl="8" marL="4114800" algn="l">
              <a:lnSpc>
                <a:spcPct val="100000"/>
              </a:lnSpc>
              <a:spcBef>
                <a:spcPts val="300"/>
              </a:spcBef>
              <a:spcAft>
                <a:spcPts val="0"/>
              </a:spcAft>
              <a:buClr>
                <a:schemeClr val="dk1"/>
              </a:buClr>
              <a:buSzPts val="1500"/>
              <a:buFont typeface="Arial"/>
              <a:buChar char="»"/>
              <a:defRPr sz="1500"/>
            </a:lvl9pPr>
          </a:lstStyle>
          <a:p/>
        </p:txBody>
      </p:sp>
      <p:sp>
        <p:nvSpPr>
          <p:cNvPr id="62" name="Google Shape;62;p35"/>
          <p:cNvSpPr txBox="1"/>
          <p:nvPr>
            <p:ph idx="2" type="body"/>
          </p:nvPr>
        </p:nvSpPr>
        <p:spPr>
          <a:xfrm>
            <a:off x="457201" y="1785936"/>
            <a:ext cx="3008313" cy="434023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10"/>
              </a:spcBef>
              <a:spcAft>
                <a:spcPts val="0"/>
              </a:spcAft>
              <a:buClr>
                <a:schemeClr val="dk1"/>
              </a:buClr>
              <a:buSzPts val="1050"/>
              <a:buFont typeface="Calibri"/>
              <a:buNone/>
              <a:defRPr sz="1050"/>
            </a:lvl1pPr>
            <a:lvl2pPr indent="-228600" lvl="1" marL="914400" algn="l">
              <a:lnSpc>
                <a:spcPct val="100000"/>
              </a:lnSpc>
              <a:spcBef>
                <a:spcPts val="180"/>
              </a:spcBef>
              <a:spcAft>
                <a:spcPts val="0"/>
              </a:spcAft>
              <a:buClr>
                <a:schemeClr val="dk1"/>
              </a:buClr>
              <a:buSzPts val="900"/>
              <a:buFont typeface="Calibri"/>
              <a:buNone/>
              <a:defRPr sz="900"/>
            </a:lvl2pPr>
            <a:lvl3pPr indent="-228600" lvl="2" marL="1371600" algn="l">
              <a:lnSpc>
                <a:spcPct val="100000"/>
              </a:lnSpc>
              <a:spcBef>
                <a:spcPts val="150"/>
              </a:spcBef>
              <a:spcAft>
                <a:spcPts val="0"/>
              </a:spcAft>
              <a:buClr>
                <a:schemeClr val="dk1"/>
              </a:buClr>
              <a:buSzPts val="750"/>
              <a:buFont typeface="Calibri"/>
              <a:buNone/>
              <a:defRPr sz="750"/>
            </a:lvl3pPr>
            <a:lvl4pPr indent="-228600" lvl="3" marL="1828800" algn="l">
              <a:lnSpc>
                <a:spcPct val="100000"/>
              </a:lnSpc>
              <a:spcBef>
                <a:spcPts val="135"/>
              </a:spcBef>
              <a:spcAft>
                <a:spcPts val="0"/>
              </a:spcAft>
              <a:buClr>
                <a:schemeClr val="dk1"/>
              </a:buClr>
              <a:buSzPts val="675"/>
              <a:buFont typeface="Calibri"/>
              <a:buNone/>
              <a:defRPr sz="675"/>
            </a:lvl4pPr>
            <a:lvl5pPr indent="-228600" lvl="4" marL="2286000" algn="l">
              <a:lnSpc>
                <a:spcPct val="100000"/>
              </a:lnSpc>
              <a:spcBef>
                <a:spcPts val="135"/>
              </a:spcBef>
              <a:spcAft>
                <a:spcPts val="0"/>
              </a:spcAft>
              <a:buClr>
                <a:schemeClr val="dk1"/>
              </a:buClr>
              <a:buSzPts val="675"/>
              <a:buFont typeface="Calibri"/>
              <a:buNone/>
              <a:defRPr sz="675"/>
            </a:lvl5pPr>
            <a:lvl6pPr indent="-228600" lvl="5" marL="2743200" algn="l">
              <a:lnSpc>
                <a:spcPct val="100000"/>
              </a:lnSpc>
              <a:spcBef>
                <a:spcPts val="135"/>
              </a:spcBef>
              <a:spcAft>
                <a:spcPts val="0"/>
              </a:spcAft>
              <a:buClr>
                <a:schemeClr val="dk1"/>
              </a:buClr>
              <a:buSzPts val="675"/>
              <a:buFont typeface="Arial"/>
              <a:buNone/>
              <a:defRPr sz="675"/>
            </a:lvl6pPr>
            <a:lvl7pPr indent="-228600" lvl="6" marL="3200400" algn="l">
              <a:lnSpc>
                <a:spcPct val="100000"/>
              </a:lnSpc>
              <a:spcBef>
                <a:spcPts val="135"/>
              </a:spcBef>
              <a:spcAft>
                <a:spcPts val="0"/>
              </a:spcAft>
              <a:buClr>
                <a:schemeClr val="dk1"/>
              </a:buClr>
              <a:buSzPts val="675"/>
              <a:buFont typeface="Arial"/>
              <a:buNone/>
              <a:defRPr sz="675"/>
            </a:lvl7pPr>
            <a:lvl8pPr indent="-228600" lvl="7" marL="3657600" algn="l">
              <a:lnSpc>
                <a:spcPct val="100000"/>
              </a:lnSpc>
              <a:spcBef>
                <a:spcPts val="135"/>
              </a:spcBef>
              <a:spcAft>
                <a:spcPts val="0"/>
              </a:spcAft>
              <a:buClr>
                <a:schemeClr val="dk1"/>
              </a:buClr>
              <a:buSzPts val="675"/>
              <a:buFont typeface="Arial"/>
              <a:buNone/>
              <a:defRPr sz="675"/>
            </a:lvl8pPr>
            <a:lvl9pPr indent="-228600" lvl="8" marL="4114800" algn="l">
              <a:lnSpc>
                <a:spcPct val="100000"/>
              </a:lnSpc>
              <a:spcBef>
                <a:spcPts val="135"/>
              </a:spcBef>
              <a:spcAft>
                <a:spcPts val="0"/>
              </a:spcAft>
              <a:buClr>
                <a:schemeClr val="dk1"/>
              </a:buClr>
              <a:buSzPts val="675"/>
              <a:buFont typeface="Arial"/>
              <a:buNone/>
              <a:defRPr sz="675"/>
            </a:lvl9pPr>
          </a:lstStyle>
          <a:p/>
        </p:txBody>
      </p:sp>
      <p:sp>
        <p:nvSpPr>
          <p:cNvPr id="63" name="Google Shape;63;p3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5"/>
          <p:cNvSpPr txBox="1"/>
          <p:nvPr>
            <p:ph idx="12" type="sldNum"/>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3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8" name="Google Shape;68;p36"/>
          <p:cNvSpPr/>
          <p:nvPr>
            <p:ph idx="2" type="pic"/>
          </p:nvPr>
        </p:nvSpPr>
        <p:spPr>
          <a:xfrm>
            <a:off x="1792288" y="914401"/>
            <a:ext cx="5486400" cy="381317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48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marR="0" rtl="0" algn="l">
              <a:lnSpc>
                <a:spcPct val="100000"/>
              </a:lnSpc>
              <a:spcBef>
                <a:spcPts val="420"/>
              </a:spcBef>
              <a:spcAft>
                <a:spcPts val="0"/>
              </a:spcAft>
              <a:buClr>
                <a:schemeClr val="dk1"/>
              </a:buClr>
              <a:buSzPts val="2100"/>
              <a:buFont typeface="Calibri"/>
              <a:buNone/>
              <a:defRPr b="0" i="0" sz="2100" u="none" cap="none" strike="noStrike">
                <a:solidFill>
                  <a:schemeClr val="dk1"/>
                </a:solidFill>
                <a:latin typeface="Calibri"/>
                <a:ea typeface="Calibri"/>
                <a:cs typeface="Calibri"/>
                <a:sym typeface="Calibri"/>
              </a:defRPr>
            </a:lvl2pPr>
            <a:lvl3pPr lvl="2" marR="0" rtl="0" algn="l">
              <a:lnSpc>
                <a:spcPct val="100000"/>
              </a:lnSpc>
              <a:spcBef>
                <a:spcPts val="36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300"/>
              </a:spcBef>
              <a:spcAft>
                <a:spcPts val="0"/>
              </a:spcAft>
              <a:buClr>
                <a:schemeClr val="dk1"/>
              </a:buClr>
              <a:buSzPts val="1500"/>
              <a:buFont typeface="Calibri"/>
              <a:buNone/>
              <a:defRPr b="0" i="0" sz="1500" u="none" cap="none" strike="noStrike">
                <a:solidFill>
                  <a:schemeClr val="dk1"/>
                </a:solidFill>
                <a:latin typeface="Calibri"/>
                <a:ea typeface="Calibri"/>
                <a:cs typeface="Calibri"/>
                <a:sym typeface="Calibri"/>
              </a:defRPr>
            </a:lvl4pPr>
            <a:lvl5pPr lvl="4" marR="0" rtl="0" algn="l">
              <a:lnSpc>
                <a:spcPct val="100000"/>
              </a:lnSpc>
              <a:spcBef>
                <a:spcPts val="300"/>
              </a:spcBef>
              <a:spcAft>
                <a:spcPts val="0"/>
              </a:spcAft>
              <a:buClr>
                <a:schemeClr val="dk1"/>
              </a:buClr>
              <a:buSzPts val="1500"/>
              <a:buFont typeface="Calibri"/>
              <a:buNone/>
              <a:defRPr b="0" i="0" sz="1500" u="none" cap="none" strike="noStrike">
                <a:solidFill>
                  <a:schemeClr val="dk1"/>
                </a:solidFill>
                <a:latin typeface="Calibri"/>
                <a:ea typeface="Calibri"/>
                <a:cs typeface="Calibri"/>
                <a:sym typeface="Calibri"/>
              </a:defRPr>
            </a:lvl5pPr>
            <a:lvl6pPr lvl="5"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69" name="Google Shape;69;p3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10"/>
              </a:spcBef>
              <a:spcAft>
                <a:spcPts val="0"/>
              </a:spcAft>
              <a:buClr>
                <a:schemeClr val="dk1"/>
              </a:buClr>
              <a:buSzPts val="1050"/>
              <a:buFont typeface="Calibri"/>
              <a:buNone/>
              <a:defRPr sz="1050"/>
            </a:lvl1pPr>
            <a:lvl2pPr indent="-228600" lvl="1" marL="914400" algn="l">
              <a:lnSpc>
                <a:spcPct val="100000"/>
              </a:lnSpc>
              <a:spcBef>
                <a:spcPts val="180"/>
              </a:spcBef>
              <a:spcAft>
                <a:spcPts val="0"/>
              </a:spcAft>
              <a:buClr>
                <a:schemeClr val="dk1"/>
              </a:buClr>
              <a:buSzPts val="900"/>
              <a:buFont typeface="Calibri"/>
              <a:buNone/>
              <a:defRPr sz="900"/>
            </a:lvl2pPr>
            <a:lvl3pPr indent="-228600" lvl="2" marL="1371600" algn="l">
              <a:lnSpc>
                <a:spcPct val="100000"/>
              </a:lnSpc>
              <a:spcBef>
                <a:spcPts val="150"/>
              </a:spcBef>
              <a:spcAft>
                <a:spcPts val="0"/>
              </a:spcAft>
              <a:buClr>
                <a:schemeClr val="dk1"/>
              </a:buClr>
              <a:buSzPts val="750"/>
              <a:buFont typeface="Calibri"/>
              <a:buNone/>
              <a:defRPr sz="750"/>
            </a:lvl3pPr>
            <a:lvl4pPr indent="-228600" lvl="3" marL="1828800" algn="l">
              <a:lnSpc>
                <a:spcPct val="100000"/>
              </a:lnSpc>
              <a:spcBef>
                <a:spcPts val="135"/>
              </a:spcBef>
              <a:spcAft>
                <a:spcPts val="0"/>
              </a:spcAft>
              <a:buClr>
                <a:schemeClr val="dk1"/>
              </a:buClr>
              <a:buSzPts val="675"/>
              <a:buFont typeface="Calibri"/>
              <a:buNone/>
              <a:defRPr sz="675"/>
            </a:lvl4pPr>
            <a:lvl5pPr indent="-228600" lvl="4" marL="2286000" algn="l">
              <a:lnSpc>
                <a:spcPct val="100000"/>
              </a:lnSpc>
              <a:spcBef>
                <a:spcPts val="135"/>
              </a:spcBef>
              <a:spcAft>
                <a:spcPts val="0"/>
              </a:spcAft>
              <a:buClr>
                <a:schemeClr val="dk1"/>
              </a:buClr>
              <a:buSzPts val="675"/>
              <a:buFont typeface="Calibri"/>
              <a:buNone/>
              <a:defRPr sz="675"/>
            </a:lvl5pPr>
            <a:lvl6pPr indent="-228600" lvl="5" marL="2743200" algn="l">
              <a:lnSpc>
                <a:spcPct val="100000"/>
              </a:lnSpc>
              <a:spcBef>
                <a:spcPts val="135"/>
              </a:spcBef>
              <a:spcAft>
                <a:spcPts val="0"/>
              </a:spcAft>
              <a:buClr>
                <a:schemeClr val="dk1"/>
              </a:buClr>
              <a:buSzPts val="675"/>
              <a:buFont typeface="Arial"/>
              <a:buNone/>
              <a:defRPr sz="675"/>
            </a:lvl6pPr>
            <a:lvl7pPr indent="-228600" lvl="6" marL="3200400" algn="l">
              <a:lnSpc>
                <a:spcPct val="100000"/>
              </a:lnSpc>
              <a:spcBef>
                <a:spcPts val="135"/>
              </a:spcBef>
              <a:spcAft>
                <a:spcPts val="0"/>
              </a:spcAft>
              <a:buClr>
                <a:schemeClr val="dk1"/>
              </a:buClr>
              <a:buSzPts val="675"/>
              <a:buFont typeface="Arial"/>
              <a:buNone/>
              <a:defRPr sz="675"/>
            </a:lvl7pPr>
            <a:lvl8pPr indent="-228600" lvl="7" marL="3657600" algn="l">
              <a:lnSpc>
                <a:spcPct val="100000"/>
              </a:lnSpc>
              <a:spcBef>
                <a:spcPts val="135"/>
              </a:spcBef>
              <a:spcAft>
                <a:spcPts val="0"/>
              </a:spcAft>
              <a:buClr>
                <a:schemeClr val="dk1"/>
              </a:buClr>
              <a:buSzPts val="675"/>
              <a:buFont typeface="Arial"/>
              <a:buNone/>
              <a:defRPr sz="675"/>
            </a:lvl8pPr>
            <a:lvl9pPr indent="-228600" lvl="8" marL="4114800" algn="l">
              <a:lnSpc>
                <a:spcPct val="100000"/>
              </a:lnSpc>
              <a:spcBef>
                <a:spcPts val="135"/>
              </a:spcBef>
              <a:spcAft>
                <a:spcPts val="0"/>
              </a:spcAft>
              <a:buClr>
                <a:schemeClr val="dk1"/>
              </a:buClr>
              <a:buSzPts val="675"/>
              <a:buFont typeface="Arial"/>
              <a:buNone/>
              <a:defRPr sz="675"/>
            </a:lvl9pPr>
          </a:lstStyle>
          <a:p/>
        </p:txBody>
      </p:sp>
      <p:sp>
        <p:nvSpPr>
          <p:cNvPr id="70" name="Google Shape;70;p3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6"/>
          <p:cNvSpPr txBox="1"/>
          <p:nvPr>
            <p:ph idx="12" type="sldNum"/>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27"/>
          <p:cNvPicPr preferRelativeResize="0"/>
          <p:nvPr/>
        </p:nvPicPr>
        <p:blipFill rotWithShape="1">
          <a:blip r:embed="rId1">
            <a:alphaModFix/>
          </a:blip>
          <a:srcRect b="0" l="0" r="0" t="0"/>
          <a:stretch/>
        </p:blipFill>
        <p:spPr>
          <a:xfrm>
            <a:off x="1545332" y="74086"/>
            <a:ext cx="5924878" cy="791633"/>
          </a:xfrm>
          <a:prstGeom prst="rect">
            <a:avLst/>
          </a:prstGeom>
          <a:noFill/>
          <a:ln>
            <a:noFill/>
          </a:ln>
        </p:spPr>
      </p:pic>
      <p:sp>
        <p:nvSpPr>
          <p:cNvPr id="11" name="Google Shape;11;p27"/>
          <p:cNvSpPr txBox="1"/>
          <p:nvPr>
            <p:ph type="title"/>
          </p:nvPr>
        </p:nvSpPr>
        <p:spPr>
          <a:xfrm>
            <a:off x="685800" y="865719"/>
            <a:ext cx="7772400" cy="73448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3600" u="none" cap="none" strike="noStrike">
                <a:solidFill>
                  <a:srgbClr val="C00000"/>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9pPr>
          </a:lstStyle>
          <a:p/>
        </p:txBody>
      </p:sp>
      <p:sp>
        <p:nvSpPr>
          <p:cNvPr id="12" name="Google Shape;12;p27"/>
          <p:cNvSpPr txBox="1"/>
          <p:nvPr>
            <p:ph idx="1" type="body"/>
          </p:nvPr>
        </p:nvSpPr>
        <p:spPr>
          <a:xfrm>
            <a:off x="685800" y="1752600"/>
            <a:ext cx="7772400" cy="43434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100000"/>
              </a:lnSpc>
              <a:spcBef>
                <a:spcPts val="420"/>
              </a:spcBef>
              <a:spcAft>
                <a:spcPts val="0"/>
              </a:spcAft>
              <a:buClr>
                <a:schemeClr val="dk1"/>
              </a:buClr>
              <a:buSzPts val="2100"/>
              <a:buFont typeface="Calibri"/>
              <a:buChar char="•"/>
              <a:defRPr b="0" i="0" sz="2100" u="none" cap="none" strike="noStrike">
                <a:solidFill>
                  <a:schemeClr val="dk1"/>
                </a:solidFill>
                <a:latin typeface="Calibri"/>
                <a:ea typeface="Calibri"/>
                <a:cs typeface="Calibri"/>
                <a:sym typeface="Calibri"/>
              </a:defRPr>
            </a:lvl1pPr>
            <a:lvl2pPr indent="-342900" lvl="1" marL="914400" marR="0" rtl="0" algn="l">
              <a:lnSpc>
                <a:spcPct val="100000"/>
              </a:lnSpc>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2pPr>
            <a:lvl3pPr indent="-323850" lvl="2" marL="1371600" marR="0" rtl="0" algn="l">
              <a:lnSpc>
                <a:spcPct val="100000"/>
              </a:lnSpc>
              <a:spcBef>
                <a:spcPts val="300"/>
              </a:spcBef>
              <a:spcAft>
                <a:spcPts val="0"/>
              </a:spcAft>
              <a:buClr>
                <a:schemeClr val="dk1"/>
              </a:buClr>
              <a:buSzPts val="1500"/>
              <a:buFont typeface="Calibri"/>
              <a:buChar char="•"/>
              <a:defRPr b="0" i="0" sz="1500" u="none" cap="none" strike="noStrike">
                <a:solidFill>
                  <a:schemeClr val="dk1"/>
                </a:solidFill>
                <a:latin typeface="Calibri"/>
                <a:ea typeface="Calibri"/>
                <a:cs typeface="Calibri"/>
                <a:sym typeface="Calibri"/>
              </a:defRPr>
            </a:lvl3pPr>
            <a:lvl4pPr indent="-314325" lvl="3" marL="1828800" marR="0" rtl="0" algn="l">
              <a:lnSpc>
                <a:spcPct val="100000"/>
              </a:lnSpc>
              <a:spcBef>
                <a:spcPts val="270"/>
              </a:spcBef>
              <a:spcAft>
                <a:spcPts val="0"/>
              </a:spcAft>
              <a:buClr>
                <a:schemeClr val="dk1"/>
              </a:buClr>
              <a:buSzPts val="1350"/>
              <a:buFont typeface="Calibri"/>
              <a:buChar char="–"/>
              <a:defRPr b="0" i="0" sz="1350" u="none" cap="none" strike="noStrike">
                <a:solidFill>
                  <a:schemeClr val="dk1"/>
                </a:solidFill>
                <a:latin typeface="Calibri"/>
                <a:ea typeface="Calibri"/>
                <a:cs typeface="Calibri"/>
                <a:sym typeface="Calibri"/>
              </a:defRPr>
            </a:lvl4pPr>
            <a:lvl5pPr indent="-314325" lvl="4" marL="2286000" marR="0" rtl="0" algn="l">
              <a:lnSpc>
                <a:spcPct val="100000"/>
              </a:lnSpc>
              <a:spcBef>
                <a:spcPts val="270"/>
              </a:spcBef>
              <a:spcAft>
                <a:spcPts val="0"/>
              </a:spcAft>
              <a:buClr>
                <a:schemeClr val="dk1"/>
              </a:buClr>
              <a:buSzPts val="1350"/>
              <a:buFont typeface="Calibri"/>
              <a:buChar char="»"/>
              <a:defRPr b="0" i="0" sz="1350" u="none" cap="none" strike="noStrike">
                <a:solidFill>
                  <a:schemeClr val="dk1"/>
                </a:solidFill>
                <a:latin typeface="Calibri"/>
                <a:ea typeface="Calibri"/>
                <a:cs typeface="Calibri"/>
                <a:sym typeface="Calibri"/>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3" name="Google Shape;13;p2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2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Google Shape;15;p27"/>
          <p:cNvSpPr txBox="1"/>
          <p:nvPr>
            <p:ph idx="12" type="sldNum"/>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ocs.python.org/3/library/threading.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13.png"/><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685800" y="139675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Robot Raconteur Training Seminar</a:t>
            </a:r>
            <a:endParaRPr/>
          </a:p>
          <a:p>
            <a:pPr indent="0" lvl="0" marL="0" rtl="0" algn="ctr">
              <a:lnSpc>
                <a:spcPct val="100000"/>
              </a:lnSpc>
              <a:spcBef>
                <a:spcPts val="0"/>
              </a:spcBef>
              <a:spcAft>
                <a:spcPts val="0"/>
              </a:spcAft>
              <a:buSzPts val="1400"/>
              <a:buNone/>
            </a:pPr>
            <a:r>
              <a:rPr lang="en-US"/>
              <a:t>Day 2</a:t>
            </a:r>
            <a:endParaRPr/>
          </a:p>
        </p:txBody>
      </p:sp>
      <p:sp>
        <p:nvSpPr>
          <p:cNvPr id="90" name="Google Shape;90;p1"/>
          <p:cNvSpPr txBox="1"/>
          <p:nvPr>
            <p:ph idx="1" type="subTitle"/>
          </p:nvPr>
        </p:nvSpPr>
        <p:spPr>
          <a:xfrm>
            <a:off x="1371600" y="3200400"/>
            <a:ext cx="6400800" cy="24384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chemeClr val="dk1"/>
              </a:buClr>
              <a:buSzPts val="2400"/>
              <a:buFont typeface="Calibri"/>
              <a:buNone/>
            </a:pPr>
            <a:r>
              <a:rPr b="1" lang="en-US" sz="2400"/>
              <a:t>John Wason, Ph.D.</a:t>
            </a:r>
            <a:endParaRPr/>
          </a:p>
          <a:p>
            <a:pPr indent="0" lvl="0" marL="0" rtl="0" algn="ctr">
              <a:lnSpc>
                <a:spcPct val="80000"/>
              </a:lnSpc>
              <a:spcBef>
                <a:spcPts val="360"/>
              </a:spcBef>
              <a:spcAft>
                <a:spcPts val="0"/>
              </a:spcAft>
              <a:buClr>
                <a:schemeClr val="dk1"/>
              </a:buClr>
              <a:buSzPts val="1800"/>
              <a:buFont typeface="Calibri"/>
              <a:buNone/>
            </a:pPr>
            <a:r>
              <a:t/>
            </a:r>
            <a:endParaRPr sz="1800"/>
          </a:p>
          <a:p>
            <a:pPr indent="-406400" lvl="0" marL="406400" rtl="0" algn="ctr">
              <a:lnSpc>
                <a:spcPct val="80000"/>
              </a:lnSpc>
              <a:spcBef>
                <a:spcPts val="400"/>
              </a:spcBef>
              <a:spcAft>
                <a:spcPts val="0"/>
              </a:spcAft>
              <a:buClr>
                <a:srgbClr val="3C8C92"/>
              </a:buClr>
              <a:buSzPts val="2000"/>
              <a:buFont typeface="Calibri"/>
              <a:buNone/>
            </a:pPr>
            <a:r>
              <a:rPr lang="en-US" sz="2000">
                <a:solidFill>
                  <a:srgbClr val="3C8C92"/>
                </a:solidFill>
              </a:rPr>
              <a:t>Wason Technology, LLC</a:t>
            </a:r>
            <a:endParaRPr/>
          </a:p>
          <a:p>
            <a:pPr indent="-406400" lvl="0" marL="406400" rtl="0" algn="ctr">
              <a:lnSpc>
                <a:spcPct val="80000"/>
              </a:lnSpc>
              <a:spcBef>
                <a:spcPts val="400"/>
              </a:spcBef>
              <a:spcAft>
                <a:spcPts val="0"/>
              </a:spcAft>
              <a:buClr>
                <a:srgbClr val="3C8C92"/>
              </a:buClr>
              <a:buSzPts val="2000"/>
              <a:buFont typeface="Calibri"/>
              <a:buNone/>
            </a:pPr>
            <a:r>
              <a:rPr lang="en-US" sz="2000">
                <a:solidFill>
                  <a:srgbClr val="3C8C92"/>
                </a:solidFill>
              </a:rPr>
              <a:t>16 Sterling Lake Rd, Tuxedo, NY, 10987</a:t>
            </a:r>
            <a:endParaRPr/>
          </a:p>
          <a:p>
            <a:pPr indent="-406400" lvl="0" marL="406400" rtl="0" algn="ctr">
              <a:lnSpc>
                <a:spcPct val="80000"/>
              </a:lnSpc>
              <a:spcBef>
                <a:spcPts val="400"/>
              </a:spcBef>
              <a:spcAft>
                <a:spcPts val="0"/>
              </a:spcAft>
              <a:buClr>
                <a:srgbClr val="3C8C92"/>
              </a:buClr>
              <a:buSzPts val="2000"/>
              <a:buFont typeface="Calibri"/>
              <a:buNone/>
            </a:pPr>
            <a:r>
              <a:rPr lang="en-US" sz="2000">
                <a:solidFill>
                  <a:srgbClr val="3C8C92"/>
                </a:solidFill>
              </a:rPr>
              <a:t>wason@wasontech.com</a:t>
            </a:r>
            <a:endParaRPr/>
          </a:p>
          <a:p>
            <a:pPr indent="0" lvl="0" marL="0" rtl="0" algn="ctr">
              <a:lnSpc>
                <a:spcPct val="80000"/>
              </a:lnSpc>
              <a:spcBef>
                <a:spcPts val="400"/>
              </a:spcBef>
              <a:spcAft>
                <a:spcPts val="0"/>
              </a:spcAft>
              <a:buClr>
                <a:schemeClr val="dk1"/>
              </a:buClr>
              <a:buSzPts val="2000"/>
              <a:buFont typeface="Calibri"/>
              <a:buNone/>
            </a:pPr>
            <a:r>
              <a:t/>
            </a:r>
            <a:endParaRPr sz="2000"/>
          </a:p>
          <a:p>
            <a:pPr indent="0" lvl="0" marL="0" rtl="0" algn="ctr">
              <a:lnSpc>
                <a:spcPct val="80000"/>
              </a:lnSpc>
              <a:spcBef>
                <a:spcPts val="400"/>
              </a:spcBef>
              <a:spcAft>
                <a:spcPts val="0"/>
              </a:spcAft>
              <a:buClr>
                <a:srgbClr val="3C8C93"/>
              </a:buClr>
              <a:buSzPts val="2000"/>
              <a:buFont typeface="Calibri"/>
              <a:buNone/>
            </a:pPr>
            <a:r>
              <a:t/>
            </a:r>
            <a:endParaRPr/>
          </a:p>
          <a:p>
            <a:pPr indent="0" lvl="0" marL="0" rtl="0" algn="ctr">
              <a:lnSpc>
                <a:spcPct val="100000"/>
              </a:lnSpc>
              <a:spcBef>
                <a:spcPts val="420"/>
              </a:spcBef>
              <a:spcAft>
                <a:spcPts val="0"/>
              </a:spcAft>
              <a:buClr>
                <a:schemeClr val="dk1"/>
              </a:buClr>
              <a:buSzPts val="2100"/>
              <a:buFont typeface="Calibri"/>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89d4a03f14_1_49"/>
          <p:cNvSpPr txBox="1"/>
          <p:nvPr>
            <p:ph type="title"/>
          </p:nvPr>
        </p:nvSpPr>
        <p:spPr>
          <a:xfrm>
            <a:off x="457200" y="838200"/>
            <a:ext cx="8229600" cy="579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Declaration of RR Enums</a:t>
            </a:r>
            <a:endParaRPr/>
          </a:p>
        </p:txBody>
      </p:sp>
      <p:sp>
        <p:nvSpPr>
          <p:cNvPr id="171" name="Google Shape;171;g89d4a03f14_1_49"/>
          <p:cNvSpPr txBox="1"/>
          <p:nvPr>
            <p:ph idx="1" type="body"/>
          </p:nvPr>
        </p:nvSpPr>
        <p:spPr>
          <a:xfrm>
            <a:off x="2864900" y="1554838"/>
            <a:ext cx="4040100" cy="639900"/>
          </a:xfrm>
          <a:prstGeom prst="rect">
            <a:avLst/>
          </a:prstGeom>
        </p:spPr>
        <p:txBody>
          <a:bodyPr anchorCtr="0" anchor="b" bIns="45700" lIns="91425" spcFirstLastPara="1" rIns="91425" wrap="square" tIns="45700">
            <a:noAutofit/>
          </a:bodyPr>
          <a:lstStyle/>
          <a:p>
            <a:pPr indent="0" lvl="0" marL="0" rtl="0" algn="l">
              <a:spcBef>
                <a:spcPts val="360"/>
              </a:spcBef>
              <a:spcAft>
                <a:spcPts val="0"/>
              </a:spcAft>
              <a:buNone/>
            </a:pPr>
            <a:r>
              <a:rPr lang="en-US"/>
              <a:t>Robdef Enum Declaration</a:t>
            </a:r>
            <a:endParaRPr/>
          </a:p>
        </p:txBody>
      </p:sp>
      <p:sp>
        <p:nvSpPr>
          <p:cNvPr id="172" name="Google Shape;172;g89d4a03f14_1_49"/>
          <p:cNvSpPr txBox="1"/>
          <p:nvPr>
            <p:ph idx="12" type="sldNum"/>
          </p:nvPr>
        </p:nvSpPr>
        <p:spPr>
          <a:xfrm>
            <a:off x="7239000" y="6400800"/>
            <a:ext cx="1905000" cy="4572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US" sz="1050">
                <a:solidFill>
                  <a:srgbClr val="000000"/>
                </a:solidFill>
                <a:latin typeface="Helvetica Neue"/>
                <a:ea typeface="Helvetica Neue"/>
                <a:cs typeface="Helvetica Neue"/>
                <a:sym typeface="Helvetica Neue"/>
              </a:rPr>
              <a:t>‹#›</a:t>
            </a:fld>
            <a:endParaRPr sz="1050">
              <a:solidFill>
                <a:srgbClr val="000000"/>
              </a:solidFill>
              <a:latin typeface="Helvetica Neue"/>
              <a:ea typeface="Helvetica Neue"/>
              <a:cs typeface="Helvetica Neue"/>
              <a:sym typeface="Helvetica Neue"/>
            </a:endParaRPr>
          </a:p>
        </p:txBody>
      </p:sp>
      <p:pic>
        <p:nvPicPr>
          <p:cNvPr id="173" name="Google Shape;173;g89d4a03f14_1_49"/>
          <p:cNvPicPr preferRelativeResize="0"/>
          <p:nvPr/>
        </p:nvPicPr>
        <p:blipFill>
          <a:blip r:embed="rId3">
            <a:alphaModFix/>
          </a:blip>
          <a:stretch>
            <a:fillRect/>
          </a:stretch>
        </p:blipFill>
        <p:spPr>
          <a:xfrm>
            <a:off x="2864908" y="2332100"/>
            <a:ext cx="2559025" cy="3265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89d4a03f14_0_8"/>
          <p:cNvSpPr txBox="1"/>
          <p:nvPr>
            <p:ph type="title"/>
          </p:nvPr>
        </p:nvSpPr>
        <p:spPr>
          <a:xfrm>
            <a:off x="685800" y="865719"/>
            <a:ext cx="7772400" cy="73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RR Named Arrays</a:t>
            </a:r>
            <a:endParaRPr/>
          </a:p>
        </p:txBody>
      </p:sp>
      <p:sp>
        <p:nvSpPr>
          <p:cNvPr id="180" name="Google Shape;180;g89d4a03f14_0_8"/>
          <p:cNvSpPr txBox="1"/>
          <p:nvPr>
            <p:ph idx="1" type="body"/>
          </p:nvPr>
        </p:nvSpPr>
        <p:spPr>
          <a:xfrm>
            <a:off x="685800" y="1752600"/>
            <a:ext cx="7772400" cy="4343400"/>
          </a:xfrm>
          <a:prstGeom prst="rect">
            <a:avLst/>
          </a:prstGeom>
        </p:spPr>
        <p:txBody>
          <a:bodyPr anchorCtr="0" anchor="t" bIns="45700" lIns="91425" spcFirstLastPara="1" rIns="91425" wrap="square" tIns="45700">
            <a:noAutofit/>
          </a:bodyPr>
          <a:lstStyle/>
          <a:p>
            <a:pPr indent="-381000" lvl="0" marL="457200" rtl="0" algn="l">
              <a:spcBef>
                <a:spcPts val="360"/>
              </a:spcBef>
              <a:spcAft>
                <a:spcPts val="0"/>
              </a:spcAft>
              <a:buSzPts val="2400"/>
              <a:buChar char="•"/>
            </a:pPr>
            <a:r>
              <a:rPr lang="en-US" sz="2400"/>
              <a:t>Structures designed to store numeric arrays in named formats, a good example is Vector3</a:t>
            </a:r>
            <a:endParaRPr sz="2400"/>
          </a:p>
          <a:p>
            <a:pPr indent="-381000" lvl="0" marL="457200" rtl="0" algn="l">
              <a:spcBef>
                <a:spcPts val="0"/>
              </a:spcBef>
              <a:spcAft>
                <a:spcPts val="0"/>
              </a:spcAft>
              <a:buSzPts val="2400"/>
              <a:buChar char="•"/>
            </a:pPr>
            <a:r>
              <a:rPr lang="en-US" sz="2400"/>
              <a:t>Named Arrays have the most compact memory storage </a:t>
            </a:r>
            <a:endParaRPr sz="2400"/>
          </a:p>
          <a:p>
            <a:pPr indent="-381000" lvl="0" marL="457200" rtl="0" algn="l">
              <a:spcBef>
                <a:spcPts val="0"/>
              </a:spcBef>
              <a:spcAft>
                <a:spcPts val="0"/>
              </a:spcAft>
              <a:buSzPts val="2400"/>
              <a:buChar char="•"/>
            </a:pPr>
            <a:r>
              <a:rPr lang="en-US" sz="2400"/>
              <a:t>Named Arrays can only contain primitives, other named arrays and fixed size arrays of both</a:t>
            </a:r>
            <a:endParaRPr sz="2400"/>
          </a:p>
          <a:p>
            <a:pPr indent="-381000" lvl="0" marL="457200" rtl="0" algn="l">
              <a:spcBef>
                <a:spcPts val="0"/>
              </a:spcBef>
              <a:spcAft>
                <a:spcPts val="0"/>
              </a:spcAft>
              <a:buSzPts val="2400"/>
              <a:buChar char="•"/>
            </a:pPr>
            <a:r>
              <a:rPr lang="en-US" sz="2400"/>
              <a:t>You must import other robdefs before starting your service if you are using Named Arrays from them</a:t>
            </a:r>
            <a:endParaRPr sz="2400"/>
          </a:p>
          <a:p>
            <a:pPr indent="-381000" lvl="0" marL="457200" rtl="0" algn="l">
              <a:spcBef>
                <a:spcPts val="0"/>
              </a:spcBef>
              <a:spcAft>
                <a:spcPts val="0"/>
              </a:spcAft>
              <a:buSzPts val="2400"/>
              <a:buChar char="•"/>
            </a:pPr>
            <a:r>
              <a:rPr lang="en-US" sz="2400"/>
              <a:t>In Python these are created as Numpy lists and given types from the RR robdefs</a:t>
            </a:r>
            <a:endParaRPr sz="2400"/>
          </a:p>
        </p:txBody>
      </p:sp>
      <p:sp>
        <p:nvSpPr>
          <p:cNvPr id="181" name="Google Shape;181;g89d4a03f14_0_8"/>
          <p:cNvSpPr txBox="1"/>
          <p:nvPr>
            <p:ph idx="12" type="sldNum"/>
          </p:nvPr>
        </p:nvSpPr>
        <p:spPr>
          <a:xfrm>
            <a:off x="7239000" y="6477000"/>
            <a:ext cx="1905000" cy="381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8a20f374bc_0_14"/>
          <p:cNvSpPr txBox="1"/>
          <p:nvPr>
            <p:ph type="title"/>
          </p:nvPr>
        </p:nvSpPr>
        <p:spPr>
          <a:xfrm>
            <a:off x="457200" y="838200"/>
            <a:ext cx="8229600" cy="579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Declaration of RR Named Arrays</a:t>
            </a:r>
            <a:endParaRPr/>
          </a:p>
        </p:txBody>
      </p:sp>
      <p:sp>
        <p:nvSpPr>
          <p:cNvPr id="188" name="Google Shape;188;g8a20f374bc_0_14"/>
          <p:cNvSpPr txBox="1"/>
          <p:nvPr>
            <p:ph idx="1" type="body"/>
          </p:nvPr>
        </p:nvSpPr>
        <p:spPr>
          <a:xfrm>
            <a:off x="457200" y="1535113"/>
            <a:ext cx="4040100" cy="639900"/>
          </a:xfrm>
          <a:prstGeom prst="rect">
            <a:avLst/>
          </a:prstGeom>
        </p:spPr>
        <p:txBody>
          <a:bodyPr anchorCtr="0" anchor="b" bIns="45700" lIns="91425" spcFirstLastPara="1" rIns="91425" wrap="square" tIns="45700">
            <a:noAutofit/>
          </a:bodyPr>
          <a:lstStyle/>
          <a:p>
            <a:pPr indent="0" lvl="0" marL="0" rtl="0" algn="l">
              <a:spcBef>
                <a:spcPts val="360"/>
              </a:spcBef>
              <a:spcAft>
                <a:spcPts val="0"/>
              </a:spcAft>
              <a:buNone/>
            </a:pPr>
            <a:r>
              <a:rPr lang="en-US"/>
              <a:t>Robdef RR Named Arrays Definition</a:t>
            </a:r>
            <a:endParaRPr/>
          </a:p>
        </p:txBody>
      </p:sp>
      <p:sp>
        <p:nvSpPr>
          <p:cNvPr id="189" name="Google Shape;189;g8a20f374bc_0_14"/>
          <p:cNvSpPr txBox="1"/>
          <p:nvPr>
            <p:ph idx="12" type="sldNum"/>
          </p:nvPr>
        </p:nvSpPr>
        <p:spPr>
          <a:xfrm>
            <a:off x="7239000" y="6400800"/>
            <a:ext cx="1905000" cy="4572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US"/>
              <a:t>‹#›</a:t>
            </a:fld>
            <a:endParaRPr/>
          </a:p>
        </p:txBody>
      </p:sp>
      <p:sp>
        <p:nvSpPr>
          <p:cNvPr id="190" name="Google Shape;190;g8a20f374bc_0_14"/>
          <p:cNvSpPr txBox="1"/>
          <p:nvPr>
            <p:ph idx="3" type="body"/>
          </p:nvPr>
        </p:nvSpPr>
        <p:spPr>
          <a:xfrm>
            <a:off x="4645026" y="1535113"/>
            <a:ext cx="4041900" cy="639900"/>
          </a:xfrm>
          <a:prstGeom prst="rect">
            <a:avLst/>
          </a:prstGeom>
        </p:spPr>
        <p:txBody>
          <a:bodyPr anchorCtr="0" anchor="b" bIns="45700" lIns="91425" spcFirstLastPara="1" rIns="91425" wrap="square" tIns="45700">
            <a:noAutofit/>
          </a:bodyPr>
          <a:lstStyle/>
          <a:p>
            <a:pPr indent="0" lvl="0" marL="0" rtl="0" algn="l">
              <a:spcBef>
                <a:spcPts val="360"/>
              </a:spcBef>
              <a:spcAft>
                <a:spcPts val="0"/>
              </a:spcAft>
              <a:buNone/>
            </a:pPr>
            <a:r>
              <a:rPr lang="en-US"/>
              <a:t>RR Named Arrays Instantiation</a:t>
            </a:r>
            <a:endParaRPr/>
          </a:p>
        </p:txBody>
      </p:sp>
      <p:pic>
        <p:nvPicPr>
          <p:cNvPr id="191" name="Google Shape;191;g8a20f374bc_0_14"/>
          <p:cNvPicPr preferRelativeResize="0"/>
          <p:nvPr/>
        </p:nvPicPr>
        <p:blipFill>
          <a:blip r:embed="rId3">
            <a:alphaModFix/>
          </a:blip>
          <a:stretch>
            <a:fillRect/>
          </a:stretch>
        </p:blipFill>
        <p:spPr>
          <a:xfrm>
            <a:off x="211600" y="2475471"/>
            <a:ext cx="3926650" cy="2971500"/>
          </a:xfrm>
          <a:prstGeom prst="rect">
            <a:avLst/>
          </a:prstGeom>
          <a:noFill/>
          <a:ln>
            <a:noFill/>
          </a:ln>
        </p:spPr>
      </p:pic>
      <p:pic>
        <p:nvPicPr>
          <p:cNvPr id="192" name="Google Shape;192;g8a20f374bc_0_14"/>
          <p:cNvPicPr preferRelativeResize="0"/>
          <p:nvPr/>
        </p:nvPicPr>
        <p:blipFill>
          <a:blip r:embed="rId4">
            <a:alphaModFix/>
          </a:blip>
          <a:stretch>
            <a:fillRect/>
          </a:stretch>
        </p:blipFill>
        <p:spPr>
          <a:xfrm>
            <a:off x="4046625" y="3036500"/>
            <a:ext cx="4944050" cy="78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89d4a03f14_0_64"/>
          <p:cNvSpPr txBox="1"/>
          <p:nvPr>
            <p:ph type="title"/>
          </p:nvPr>
        </p:nvSpPr>
        <p:spPr>
          <a:xfrm>
            <a:off x="685800" y="865719"/>
            <a:ext cx="7772400" cy="73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RR Data Mapping</a:t>
            </a:r>
            <a:endParaRPr/>
          </a:p>
        </p:txBody>
      </p:sp>
      <p:sp>
        <p:nvSpPr>
          <p:cNvPr id="199" name="Google Shape;199;g89d4a03f14_0_64"/>
          <p:cNvSpPr txBox="1"/>
          <p:nvPr>
            <p:ph idx="1" type="body"/>
          </p:nvPr>
        </p:nvSpPr>
        <p:spPr>
          <a:xfrm>
            <a:off x="685800" y="1752600"/>
            <a:ext cx="7772400" cy="4343400"/>
          </a:xfrm>
          <a:prstGeom prst="rect">
            <a:avLst/>
          </a:prstGeom>
        </p:spPr>
        <p:txBody>
          <a:bodyPr anchorCtr="0" anchor="t" bIns="45700" lIns="91425" spcFirstLastPara="1" rIns="91425" wrap="square" tIns="45700">
            <a:noAutofit/>
          </a:bodyPr>
          <a:lstStyle/>
          <a:p>
            <a:pPr indent="-381000" lvl="0" marL="457200" rtl="0" algn="l">
              <a:spcBef>
                <a:spcPts val="360"/>
              </a:spcBef>
              <a:spcAft>
                <a:spcPts val="0"/>
              </a:spcAft>
              <a:buSzPts val="2400"/>
              <a:buChar char="•"/>
            </a:pPr>
            <a:r>
              <a:rPr lang="en-US" sz="2400"/>
              <a:t>Robot Raconteur uses more strict type mapping than python normally requires</a:t>
            </a:r>
            <a:endParaRPr sz="2400"/>
          </a:p>
          <a:p>
            <a:pPr indent="-381000" lvl="0" marL="457200" rtl="0" algn="l">
              <a:spcBef>
                <a:spcPts val="0"/>
              </a:spcBef>
              <a:spcAft>
                <a:spcPts val="0"/>
              </a:spcAft>
              <a:buSzPts val="2400"/>
              <a:buChar char="•"/>
            </a:pPr>
            <a:r>
              <a:rPr lang="en-US" sz="2400"/>
              <a:t>For all numeric arrays RR uses numpy arrays</a:t>
            </a:r>
            <a:endParaRPr sz="2400"/>
          </a:p>
          <a:p>
            <a:pPr indent="-381000" lvl="0" marL="457200" rtl="0" algn="l">
              <a:spcBef>
                <a:spcPts val="0"/>
              </a:spcBef>
              <a:spcAft>
                <a:spcPts val="0"/>
              </a:spcAft>
              <a:buSzPts val="2400"/>
              <a:buChar char="•"/>
            </a:pPr>
            <a:r>
              <a:rPr lang="en-US" sz="2400"/>
              <a:t>Maps in RR are Dicts in Python</a:t>
            </a:r>
            <a:endParaRPr sz="2400"/>
          </a:p>
          <a:p>
            <a:pPr indent="-381000" lvl="0" marL="457200" rtl="0" algn="l">
              <a:spcBef>
                <a:spcPts val="0"/>
              </a:spcBef>
              <a:spcAft>
                <a:spcPts val="0"/>
              </a:spcAft>
              <a:buSzPts val="2400"/>
              <a:buChar char="•"/>
            </a:pPr>
            <a:r>
              <a:rPr lang="en-US" sz="2400"/>
              <a:t>Lists in RR are Lists in Python</a:t>
            </a:r>
            <a:endParaRPr sz="2400"/>
          </a:p>
          <a:p>
            <a:pPr indent="-381000" lvl="0" marL="457200" rtl="0" algn="l">
              <a:spcBef>
                <a:spcPts val="0"/>
              </a:spcBef>
              <a:spcAft>
                <a:spcPts val="0"/>
              </a:spcAft>
              <a:buSzPts val="2400"/>
              <a:buChar char="•"/>
            </a:pPr>
            <a:r>
              <a:rPr lang="en-US" sz="2400"/>
              <a:t>Enums in RR are stored as ints</a:t>
            </a:r>
            <a:endParaRPr sz="2400"/>
          </a:p>
        </p:txBody>
      </p:sp>
      <p:sp>
        <p:nvSpPr>
          <p:cNvPr id="200" name="Google Shape;200;g89d4a03f14_0_64"/>
          <p:cNvSpPr txBox="1"/>
          <p:nvPr>
            <p:ph idx="12" type="sldNum"/>
          </p:nvPr>
        </p:nvSpPr>
        <p:spPr>
          <a:xfrm>
            <a:off x="7239000" y="6477000"/>
            <a:ext cx="1905000" cy="381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89d4a03f14_0_50"/>
          <p:cNvSpPr txBox="1"/>
          <p:nvPr>
            <p:ph type="title"/>
          </p:nvPr>
        </p:nvSpPr>
        <p:spPr>
          <a:xfrm>
            <a:off x="685800" y="865719"/>
            <a:ext cx="7772400" cy="73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RR Callbacks</a:t>
            </a:r>
            <a:endParaRPr/>
          </a:p>
        </p:txBody>
      </p:sp>
      <p:sp>
        <p:nvSpPr>
          <p:cNvPr id="207" name="Google Shape;207;g89d4a03f14_0_50"/>
          <p:cNvSpPr txBox="1"/>
          <p:nvPr>
            <p:ph idx="1" type="body"/>
          </p:nvPr>
        </p:nvSpPr>
        <p:spPr>
          <a:xfrm>
            <a:off x="685800" y="1752600"/>
            <a:ext cx="7772400" cy="4343400"/>
          </a:xfrm>
          <a:prstGeom prst="rect">
            <a:avLst/>
          </a:prstGeom>
        </p:spPr>
        <p:txBody>
          <a:bodyPr anchorCtr="0" anchor="t" bIns="45700" lIns="91425" spcFirstLastPara="1" rIns="91425" wrap="square" tIns="45700">
            <a:noAutofit/>
          </a:bodyPr>
          <a:lstStyle/>
          <a:p>
            <a:pPr indent="-381000" lvl="0" marL="457200" rtl="0" algn="l">
              <a:spcBef>
                <a:spcPts val="360"/>
              </a:spcBef>
              <a:spcAft>
                <a:spcPts val="0"/>
              </a:spcAft>
              <a:buSzPts val="2400"/>
              <a:buChar char="•"/>
            </a:pPr>
            <a:r>
              <a:rPr lang="en-US" sz="2400"/>
              <a:t>Callbacks are reverse functions</a:t>
            </a:r>
            <a:endParaRPr sz="2400"/>
          </a:p>
          <a:p>
            <a:pPr indent="-381000" lvl="0" marL="457200" rtl="0" algn="l">
              <a:spcBef>
                <a:spcPts val="0"/>
              </a:spcBef>
              <a:spcAft>
                <a:spcPts val="0"/>
              </a:spcAft>
              <a:buSzPts val="2400"/>
              <a:buChar char="•"/>
            </a:pPr>
            <a:r>
              <a:rPr lang="en-US" sz="2400"/>
              <a:t>Callbacks are declared in the service but expected to be fulfilled by any client that connects to them</a:t>
            </a:r>
            <a:endParaRPr sz="2400"/>
          </a:p>
          <a:p>
            <a:pPr indent="-381000" lvl="0" marL="457200" rtl="0" algn="l">
              <a:spcBef>
                <a:spcPts val="0"/>
              </a:spcBef>
              <a:spcAft>
                <a:spcPts val="0"/>
              </a:spcAft>
              <a:buSzPts val="2400"/>
              <a:buChar char="•"/>
            </a:pPr>
            <a:r>
              <a:rPr lang="en-US" sz="2400"/>
              <a:t>Callbacks provide a reliable way for a service to request information or perform tasks on a client</a:t>
            </a:r>
            <a:endParaRPr sz="2400"/>
          </a:p>
          <a:p>
            <a:pPr indent="-381000" lvl="0" marL="457200" rtl="0" algn="l">
              <a:spcBef>
                <a:spcPts val="0"/>
              </a:spcBef>
              <a:spcAft>
                <a:spcPts val="0"/>
              </a:spcAft>
              <a:buSzPts val="2400"/>
              <a:buChar char="•"/>
            </a:pPr>
            <a:r>
              <a:rPr lang="en-US" sz="2400"/>
              <a:t>The callback function must be defined by the connecting service</a:t>
            </a:r>
            <a:endParaRPr sz="2400"/>
          </a:p>
        </p:txBody>
      </p:sp>
      <p:sp>
        <p:nvSpPr>
          <p:cNvPr id="208" name="Google Shape;208;g89d4a03f14_0_50"/>
          <p:cNvSpPr txBox="1"/>
          <p:nvPr>
            <p:ph idx="12" type="sldNum"/>
          </p:nvPr>
        </p:nvSpPr>
        <p:spPr>
          <a:xfrm>
            <a:off x="7239000" y="6477000"/>
            <a:ext cx="1905000" cy="381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8a20f374bc_0_26"/>
          <p:cNvSpPr txBox="1"/>
          <p:nvPr>
            <p:ph type="title"/>
          </p:nvPr>
        </p:nvSpPr>
        <p:spPr>
          <a:xfrm>
            <a:off x="457200" y="838200"/>
            <a:ext cx="8229600" cy="579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Declaration of RR Callback</a:t>
            </a:r>
            <a:endParaRPr/>
          </a:p>
        </p:txBody>
      </p:sp>
      <p:sp>
        <p:nvSpPr>
          <p:cNvPr id="215" name="Google Shape;215;g8a20f374bc_0_26"/>
          <p:cNvSpPr txBox="1"/>
          <p:nvPr>
            <p:ph idx="1" type="body"/>
          </p:nvPr>
        </p:nvSpPr>
        <p:spPr>
          <a:xfrm>
            <a:off x="457200" y="1535113"/>
            <a:ext cx="4040100" cy="639900"/>
          </a:xfrm>
          <a:prstGeom prst="rect">
            <a:avLst/>
          </a:prstGeom>
        </p:spPr>
        <p:txBody>
          <a:bodyPr anchorCtr="0" anchor="b" bIns="45700" lIns="91425" spcFirstLastPara="1" rIns="91425" wrap="square" tIns="45700">
            <a:noAutofit/>
          </a:bodyPr>
          <a:lstStyle/>
          <a:p>
            <a:pPr indent="0" lvl="0" marL="0" rtl="0" algn="l">
              <a:spcBef>
                <a:spcPts val="360"/>
              </a:spcBef>
              <a:spcAft>
                <a:spcPts val="0"/>
              </a:spcAft>
              <a:buNone/>
            </a:pPr>
            <a:r>
              <a:rPr lang="en-US"/>
              <a:t>Robdef Callback Definition </a:t>
            </a:r>
            <a:endParaRPr/>
          </a:p>
        </p:txBody>
      </p:sp>
      <p:sp>
        <p:nvSpPr>
          <p:cNvPr id="216" name="Google Shape;216;g8a20f374bc_0_26"/>
          <p:cNvSpPr txBox="1"/>
          <p:nvPr>
            <p:ph idx="12" type="sldNum"/>
          </p:nvPr>
        </p:nvSpPr>
        <p:spPr>
          <a:xfrm>
            <a:off x="7239000" y="6400800"/>
            <a:ext cx="1905000" cy="4572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US" sz="1050">
                <a:solidFill>
                  <a:srgbClr val="000000"/>
                </a:solidFill>
                <a:latin typeface="Helvetica Neue"/>
                <a:ea typeface="Helvetica Neue"/>
                <a:cs typeface="Helvetica Neue"/>
                <a:sym typeface="Helvetica Neue"/>
              </a:rPr>
              <a:t>‹#›</a:t>
            </a:fld>
            <a:endParaRPr sz="1050">
              <a:solidFill>
                <a:srgbClr val="000000"/>
              </a:solidFill>
              <a:latin typeface="Helvetica Neue"/>
              <a:ea typeface="Helvetica Neue"/>
              <a:cs typeface="Helvetica Neue"/>
              <a:sym typeface="Helvetica Neue"/>
            </a:endParaRPr>
          </a:p>
        </p:txBody>
      </p:sp>
      <p:sp>
        <p:nvSpPr>
          <p:cNvPr id="217" name="Google Shape;217;g8a20f374bc_0_26"/>
          <p:cNvSpPr txBox="1"/>
          <p:nvPr>
            <p:ph idx="3" type="body"/>
          </p:nvPr>
        </p:nvSpPr>
        <p:spPr>
          <a:xfrm>
            <a:off x="4645026" y="1535113"/>
            <a:ext cx="4041900" cy="639900"/>
          </a:xfrm>
          <a:prstGeom prst="rect">
            <a:avLst/>
          </a:prstGeom>
        </p:spPr>
        <p:txBody>
          <a:bodyPr anchorCtr="0" anchor="b" bIns="45700" lIns="91425" spcFirstLastPara="1" rIns="91425" wrap="square" tIns="45700">
            <a:noAutofit/>
          </a:bodyPr>
          <a:lstStyle/>
          <a:p>
            <a:pPr indent="0" lvl="0" marL="0" rtl="0" algn="l">
              <a:spcBef>
                <a:spcPts val="360"/>
              </a:spcBef>
              <a:spcAft>
                <a:spcPts val="0"/>
              </a:spcAft>
              <a:buNone/>
            </a:pPr>
            <a:r>
              <a:rPr lang="en-US"/>
              <a:t>RR Callback Client Definition</a:t>
            </a:r>
            <a:endParaRPr/>
          </a:p>
        </p:txBody>
      </p:sp>
      <p:pic>
        <p:nvPicPr>
          <p:cNvPr id="218" name="Google Shape;218;g8a20f374bc_0_26"/>
          <p:cNvPicPr preferRelativeResize="0"/>
          <p:nvPr/>
        </p:nvPicPr>
        <p:blipFill>
          <a:blip r:embed="rId3">
            <a:alphaModFix/>
          </a:blip>
          <a:stretch>
            <a:fillRect/>
          </a:stretch>
        </p:blipFill>
        <p:spPr>
          <a:xfrm>
            <a:off x="5002450" y="3042404"/>
            <a:ext cx="4041900" cy="848171"/>
          </a:xfrm>
          <a:prstGeom prst="rect">
            <a:avLst/>
          </a:prstGeom>
          <a:noFill/>
          <a:ln>
            <a:noFill/>
          </a:ln>
        </p:spPr>
      </p:pic>
      <p:pic>
        <p:nvPicPr>
          <p:cNvPr id="219" name="Google Shape;219;g8a20f374bc_0_26"/>
          <p:cNvPicPr preferRelativeResize="0"/>
          <p:nvPr/>
        </p:nvPicPr>
        <p:blipFill>
          <a:blip r:embed="rId4">
            <a:alphaModFix/>
          </a:blip>
          <a:stretch>
            <a:fillRect/>
          </a:stretch>
        </p:blipFill>
        <p:spPr>
          <a:xfrm>
            <a:off x="76950" y="3332475"/>
            <a:ext cx="4800600" cy="352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89d4a03f14_1_63"/>
          <p:cNvSpPr txBox="1"/>
          <p:nvPr>
            <p:ph type="title"/>
          </p:nvPr>
        </p:nvSpPr>
        <p:spPr>
          <a:xfrm>
            <a:off x="685800" y="865719"/>
            <a:ext cx="7772400" cy="73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Robdef Importing</a:t>
            </a:r>
            <a:endParaRPr/>
          </a:p>
        </p:txBody>
      </p:sp>
      <p:sp>
        <p:nvSpPr>
          <p:cNvPr id="226" name="Google Shape;226;g89d4a03f14_1_63"/>
          <p:cNvSpPr txBox="1"/>
          <p:nvPr>
            <p:ph idx="1" type="body"/>
          </p:nvPr>
        </p:nvSpPr>
        <p:spPr>
          <a:xfrm>
            <a:off x="685800" y="1752600"/>
            <a:ext cx="7772400" cy="4343400"/>
          </a:xfrm>
          <a:prstGeom prst="rect">
            <a:avLst/>
          </a:prstGeom>
        </p:spPr>
        <p:txBody>
          <a:bodyPr anchorCtr="0" anchor="t" bIns="45700" lIns="91425" spcFirstLastPara="1" rIns="91425" wrap="square" tIns="45700">
            <a:noAutofit/>
          </a:bodyPr>
          <a:lstStyle/>
          <a:p>
            <a:pPr indent="-381000" lvl="0" marL="457200" rtl="0" algn="l">
              <a:spcBef>
                <a:spcPts val="360"/>
              </a:spcBef>
              <a:spcAft>
                <a:spcPts val="0"/>
              </a:spcAft>
              <a:buSzPts val="2400"/>
              <a:buChar char="•"/>
            </a:pPr>
            <a:r>
              <a:rPr lang="en-US" sz="2400"/>
              <a:t>Robdef files can import other Robdef files to use the defined members and structures in them</a:t>
            </a:r>
            <a:endParaRPr sz="2400"/>
          </a:p>
          <a:p>
            <a:pPr indent="-381000" lvl="0" marL="457200" rtl="0" algn="l">
              <a:spcBef>
                <a:spcPts val="0"/>
              </a:spcBef>
              <a:spcAft>
                <a:spcPts val="0"/>
              </a:spcAft>
              <a:buSzPts val="2400"/>
              <a:buChar char="•"/>
            </a:pPr>
            <a:r>
              <a:rPr lang="en-US" sz="2400"/>
              <a:t>To do this use import at the top of your Robdef file</a:t>
            </a:r>
            <a:endParaRPr sz="2400"/>
          </a:p>
          <a:p>
            <a:pPr indent="-381000" lvl="0" marL="457200" rtl="0" algn="l">
              <a:spcBef>
                <a:spcPts val="0"/>
              </a:spcBef>
              <a:spcAft>
                <a:spcPts val="0"/>
              </a:spcAft>
              <a:buSzPts val="2400"/>
              <a:buChar char="•"/>
            </a:pPr>
            <a:r>
              <a:rPr lang="en-US" sz="2400"/>
              <a:t>Very useful for utilizing standardized Robdefs</a:t>
            </a:r>
            <a:endParaRPr sz="2400"/>
          </a:p>
          <a:p>
            <a:pPr indent="-381000" lvl="0" marL="457200" rtl="0" algn="l">
              <a:spcBef>
                <a:spcPts val="0"/>
              </a:spcBef>
              <a:spcAft>
                <a:spcPts val="0"/>
              </a:spcAft>
              <a:buSzPts val="2400"/>
              <a:buChar char="•"/>
            </a:pPr>
            <a:r>
              <a:rPr lang="en-US" sz="2400"/>
              <a:t>To more easily reference needed members or structures Using can be used, such as:</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rPr lang="en-US" sz="1900">
                <a:latin typeface="Courier New"/>
                <a:ea typeface="Courier New"/>
                <a:cs typeface="Courier New"/>
                <a:sym typeface="Courier New"/>
              </a:rPr>
              <a:t>import com.robotraconteur.image</a:t>
            </a:r>
            <a:endParaRPr sz="1900">
              <a:latin typeface="Courier New"/>
              <a:ea typeface="Courier New"/>
              <a:cs typeface="Courier New"/>
              <a:sym typeface="Courier New"/>
            </a:endParaRPr>
          </a:p>
          <a:p>
            <a:pPr indent="0" lvl="0" marL="0" rtl="0" algn="l">
              <a:spcBef>
                <a:spcPts val="360"/>
              </a:spcBef>
              <a:spcAft>
                <a:spcPts val="0"/>
              </a:spcAft>
              <a:buNone/>
            </a:pPr>
            <a:r>
              <a:rPr lang="en-US" sz="1900">
                <a:latin typeface="Courier New"/>
                <a:ea typeface="Courier New"/>
                <a:cs typeface="Courier New"/>
                <a:sym typeface="Courier New"/>
              </a:rPr>
              <a:t>using com.robotraconteur.image.Image</a:t>
            </a:r>
            <a:endParaRPr sz="1900">
              <a:latin typeface="Courier New"/>
              <a:ea typeface="Courier New"/>
              <a:cs typeface="Courier New"/>
              <a:sym typeface="Courier New"/>
            </a:endParaRPr>
          </a:p>
          <a:p>
            <a:pPr indent="0" lvl="0" marL="0" rtl="0" algn="l">
              <a:spcBef>
                <a:spcPts val="360"/>
              </a:spcBef>
              <a:spcAft>
                <a:spcPts val="0"/>
              </a:spcAft>
              <a:buNone/>
            </a:pPr>
            <a:r>
              <a:rPr lang="en-US" sz="1900">
                <a:latin typeface="Courier New"/>
                <a:ea typeface="Courier New"/>
                <a:cs typeface="Courier New"/>
                <a:sym typeface="Courier New"/>
              </a:rPr>
              <a:t>function Image capture_frame()</a:t>
            </a:r>
            <a:endParaRPr sz="1900">
              <a:latin typeface="Courier New"/>
              <a:ea typeface="Courier New"/>
              <a:cs typeface="Courier New"/>
              <a:sym typeface="Courier New"/>
            </a:endParaRPr>
          </a:p>
        </p:txBody>
      </p:sp>
      <p:sp>
        <p:nvSpPr>
          <p:cNvPr id="227" name="Google Shape;227;g89d4a03f14_1_63"/>
          <p:cNvSpPr txBox="1"/>
          <p:nvPr>
            <p:ph idx="12" type="sldNum"/>
          </p:nvPr>
        </p:nvSpPr>
        <p:spPr>
          <a:xfrm>
            <a:off x="7239000" y="6477000"/>
            <a:ext cx="1905000" cy="381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89d4a03f14_0_0"/>
          <p:cNvSpPr txBox="1"/>
          <p:nvPr>
            <p:ph type="title"/>
          </p:nvPr>
        </p:nvSpPr>
        <p:spPr>
          <a:xfrm>
            <a:off x="685800" y="865719"/>
            <a:ext cx="7772400" cy="73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Command Line Options</a:t>
            </a:r>
            <a:endParaRPr/>
          </a:p>
        </p:txBody>
      </p:sp>
      <p:sp>
        <p:nvSpPr>
          <p:cNvPr id="234" name="Google Shape;234;g89d4a03f14_0_0"/>
          <p:cNvSpPr txBox="1"/>
          <p:nvPr>
            <p:ph idx="1" type="body"/>
          </p:nvPr>
        </p:nvSpPr>
        <p:spPr>
          <a:xfrm>
            <a:off x="685800" y="1752600"/>
            <a:ext cx="7772400" cy="4343400"/>
          </a:xfrm>
          <a:prstGeom prst="rect">
            <a:avLst/>
          </a:prstGeom>
        </p:spPr>
        <p:txBody>
          <a:bodyPr anchorCtr="0" anchor="t" bIns="45700" lIns="91425" spcFirstLastPara="1" rIns="91425" wrap="square" tIns="45700">
            <a:noAutofit/>
          </a:bodyPr>
          <a:lstStyle/>
          <a:p>
            <a:pPr indent="-361950" lvl="0" marL="457200" rtl="0" algn="l">
              <a:spcBef>
                <a:spcPts val="360"/>
              </a:spcBef>
              <a:spcAft>
                <a:spcPts val="0"/>
              </a:spcAft>
              <a:buSzPts val="2100"/>
              <a:buChar char="•"/>
            </a:pPr>
            <a:r>
              <a:rPr lang="en-US" sz="2400"/>
              <a:t>It is good to design services to be adaptable and able to be started using different ports, different service names and take in different parameters</a:t>
            </a:r>
            <a:endParaRPr sz="2400"/>
          </a:p>
          <a:p>
            <a:pPr indent="-381000" lvl="0" marL="457200" rtl="0" algn="l">
              <a:spcBef>
                <a:spcPts val="0"/>
              </a:spcBef>
              <a:spcAft>
                <a:spcPts val="0"/>
              </a:spcAft>
              <a:buSzPts val="2400"/>
              <a:buChar char="•"/>
            </a:pPr>
            <a:r>
              <a:rPr lang="en-US" sz="2400"/>
              <a:t>In Python this can be done using the parser library as follows:</a:t>
            </a:r>
            <a:endParaRPr sz="2400"/>
          </a:p>
          <a:p>
            <a:pPr indent="0" lvl="0" marL="0" rtl="0" algn="l">
              <a:spcBef>
                <a:spcPts val="360"/>
              </a:spcBef>
              <a:spcAft>
                <a:spcPts val="0"/>
              </a:spcAft>
              <a:buNone/>
            </a:pPr>
            <a:r>
              <a:rPr lang="en-US" sz="1500">
                <a:latin typeface="Courier New"/>
                <a:ea typeface="Courier New"/>
                <a:cs typeface="Courier New"/>
                <a:sym typeface="Courier New"/>
              </a:rPr>
              <a:t>parser = argparse.ArgumentParser(description="Example Robot Raconteur iRobot Create service")    parser.add_argument("--nodename",type=str,default="sense_hat.SenseHat",help="The NodeName to use")</a:t>
            </a:r>
            <a:endParaRPr sz="1500">
              <a:latin typeface="Courier New"/>
              <a:ea typeface="Courier New"/>
              <a:cs typeface="Courier New"/>
              <a:sym typeface="Courier New"/>
            </a:endParaRPr>
          </a:p>
          <a:p>
            <a:pPr indent="0" lvl="0" marL="0" rtl="0" algn="l">
              <a:spcBef>
                <a:spcPts val="360"/>
              </a:spcBef>
              <a:spcAft>
                <a:spcPts val="0"/>
              </a:spcAft>
              <a:buNone/>
            </a:pPr>
            <a:r>
              <a:rPr lang="en-US" sz="1500">
                <a:latin typeface="Courier New"/>
                <a:ea typeface="Courier New"/>
                <a:cs typeface="Courier New"/>
                <a:sym typeface="Courier New"/>
              </a:rPr>
              <a:t>parser.add_argument("--tcp-port",type=int,default=2354,help="The listen TCP port")</a:t>
            </a:r>
            <a:endParaRPr sz="1500">
              <a:latin typeface="Courier New"/>
              <a:ea typeface="Courier New"/>
              <a:cs typeface="Courier New"/>
              <a:sym typeface="Courier New"/>
            </a:endParaRPr>
          </a:p>
          <a:p>
            <a:pPr indent="0" lvl="0" marL="0" rtl="0" algn="l">
              <a:spcBef>
                <a:spcPts val="360"/>
              </a:spcBef>
              <a:spcAft>
                <a:spcPts val="0"/>
              </a:spcAft>
              <a:buNone/>
            </a:pPr>
            <a:r>
              <a:rPr lang="en-US" sz="1500">
                <a:latin typeface="Courier New"/>
                <a:ea typeface="Courier New"/>
                <a:cs typeface="Courier New"/>
                <a:sym typeface="Courier New"/>
              </a:rPr>
              <a:t>parser.add_argument("--wait-signal",action='store_const',const=True,default=False)</a:t>
            </a:r>
            <a:endParaRPr sz="1500">
              <a:latin typeface="Courier New"/>
              <a:ea typeface="Courier New"/>
              <a:cs typeface="Courier New"/>
              <a:sym typeface="Courier New"/>
            </a:endParaRPr>
          </a:p>
          <a:p>
            <a:pPr indent="0" lvl="0" marL="0" rtl="0" algn="l">
              <a:spcBef>
                <a:spcPts val="360"/>
              </a:spcBef>
              <a:spcAft>
                <a:spcPts val="0"/>
              </a:spcAft>
              <a:buNone/>
            </a:pPr>
            <a:r>
              <a:rPr lang="en-US" sz="1500">
                <a:latin typeface="Courier New"/>
                <a:ea typeface="Courier New"/>
                <a:cs typeface="Courier New"/>
                <a:sym typeface="Courier New"/>
              </a:rPr>
              <a:t>args = parser.parse_args()</a:t>
            </a:r>
            <a:endParaRPr sz="1500">
              <a:latin typeface="Courier New"/>
              <a:ea typeface="Courier New"/>
              <a:cs typeface="Courier New"/>
              <a:sym typeface="Courier New"/>
            </a:endParaRPr>
          </a:p>
          <a:p>
            <a:pPr indent="0" lvl="0" marL="0" rtl="0" algn="l">
              <a:spcBef>
                <a:spcPts val="360"/>
              </a:spcBef>
              <a:spcAft>
                <a:spcPts val="0"/>
              </a:spcAft>
              <a:buNone/>
            </a:pPr>
            <a:r>
              <a:t/>
            </a:r>
            <a:endParaRPr sz="2400"/>
          </a:p>
        </p:txBody>
      </p:sp>
      <p:sp>
        <p:nvSpPr>
          <p:cNvPr id="235" name="Google Shape;235;g89d4a03f14_0_0"/>
          <p:cNvSpPr txBox="1"/>
          <p:nvPr>
            <p:ph idx="12" type="sldNum"/>
          </p:nvPr>
        </p:nvSpPr>
        <p:spPr>
          <a:xfrm>
            <a:off x="7239000" y="6477000"/>
            <a:ext cx="1905000" cy="381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89d4a03f14_1_0"/>
          <p:cNvSpPr txBox="1"/>
          <p:nvPr>
            <p:ph type="title"/>
          </p:nvPr>
        </p:nvSpPr>
        <p:spPr>
          <a:xfrm>
            <a:off x="685800" y="865719"/>
            <a:ext cx="7772400" cy="73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RR Service Design</a:t>
            </a:r>
            <a:endParaRPr/>
          </a:p>
        </p:txBody>
      </p:sp>
      <p:sp>
        <p:nvSpPr>
          <p:cNvPr id="242" name="Google Shape;242;g89d4a03f14_1_0"/>
          <p:cNvSpPr txBox="1"/>
          <p:nvPr>
            <p:ph idx="1" type="body"/>
          </p:nvPr>
        </p:nvSpPr>
        <p:spPr>
          <a:xfrm>
            <a:off x="685800" y="1752600"/>
            <a:ext cx="7772400" cy="4343400"/>
          </a:xfrm>
          <a:prstGeom prst="rect">
            <a:avLst/>
          </a:prstGeom>
        </p:spPr>
        <p:txBody>
          <a:bodyPr anchorCtr="0" anchor="t" bIns="45700" lIns="91425" spcFirstLastPara="1" rIns="91425" wrap="square" tIns="45700">
            <a:noAutofit/>
          </a:bodyPr>
          <a:lstStyle/>
          <a:p>
            <a:pPr indent="-361950" lvl="0" marL="457200" rtl="0" algn="l">
              <a:spcBef>
                <a:spcPts val="360"/>
              </a:spcBef>
              <a:spcAft>
                <a:spcPts val="0"/>
              </a:spcAft>
              <a:buSzPts val="2100"/>
              <a:buChar char="•"/>
            </a:pPr>
            <a:r>
              <a:rPr lang="en-US" sz="2400"/>
              <a:t>RR Services should be designed in a relatively uniform manner</a:t>
            </a:r>
            <a:endParaRPr sz="2400"/>
          </a:p>
          <a:p>
            <a:pPr indent="-381000" lvl="0" marL="457200" rtl="0" algn="l">
              <a:spcBef>
                <a:spcPts val="0"/>
              </a:spcBef>
              <a:spcAft>
                <a:spcPts val="0"/>
              </a:spcAft>
              <a:buSzPts val="2400"/>
              <a:buChar char="•"/>
            </a:pPr>
            <a:r>
              <a:rPr lang="en-US" sz="2400"/>
              <a:t>A professional RR Service should encapsulate as much of the functionality of the underlying device as possible</a:t>
            </a:r>
            <a:endParaRPr sz="2400"/>
          </a:p>
          <a:p>
            <a:pPr indent="-381000" lvl="0" marL="457200" rtl="0" algn="l">
              <a:spcBef>
                <a:spcPts val="0"/>
              </a:spcBef>
              <a:spcAft>
                <a:spcPts val="0"/>
              </a:spcAft>
              <a:buSzPts val="2400"/>
              <a:buChar char="•"/>
            </a:pPr>
            <a:r>
              <a:rPr lang="en-US" sz="2400"/>
              <a:t>Data should also be collected and published using Threading as much as possible</a:t>
            </a:r>
            <a:endParaRPr sz="2400"/>
          </a:p>
          <a:p>
            <a:pPr indent="-381000" lvl="0" marL="457200" rtl="0" algn="l">
              <a:spcBef>
                <a:spcPts val="0"/>
              </a:spcBef>
              <a:spcAft>
                <a:spcPts val="0"/>
              </a:spcAft>
              <a:buSzPts val="2400"/>
              <a:buChar char="•"/>
            </a:pPr>
            <a:r>
              <a:rPr lang="en-US" sz="2400"/>
              <a:t>As much as possible standardized Robdefs should be used to maintain interoperability between services of similar devices</a:t>
            </a:r>
            <a:endParaRPr sz="2400"/>
          </a:p>
          <a:p>
            <a:pPr indent="0" lvl="0" marL="0" rtl="0" algn="l">
              <a:spcBef>
                <a:spcPts val="360"/>
              </a:spcBef>
              <a:spcAft>
                <a:spcPts val="0"/>
              </a:spcAft>
              <a:buNone/>
            </a:pPr>
            <a:r>
              <a:t/>
            </a:r>
            <a:endParaRPr sz="2400"/>
          </a:p>
        </p:txBody>
      </p:sp>
      <p:sp>
        <p:nvSpPr>
          <p:cNvPr id="243" name="Google Shape;243;g89d4a03f14_1_0"/>
          <p:cNvSpPr txBox="1"/>
          <p:nvPr>
            <p:ph idx="12" type="sldNum"/>
          </p:nvPr>
        </p:nvSpPr>
        <p:spPr>
          <a:xfrm>
            <a:off x="7239000" y="6477000"/>
            <a:ext cx="1905000" cy="381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89d4a03f14_1_7"/>
          <p:cNvSpPr txBox="1"/>
          <p:nvPr>
            <p:ph type="title"/>
          </p:nvPr>
        </p:nvSpPr>
        <p:spPr>
          <a:xfrm>
            <a:off x="685800" y="865719"/>
            <a:ext cx="7772400" cy="73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RR Service Threading</a:t>
            </a:r>
            <a:endParaRPr/>
          </a:p>
        </p:txBody>
      </p:sp>
      <p:sp>
        <p:nvSpPr>
          <p:cNvPr id="250" name="Google Shape;250;g89d4a03f14_1_7"/>
          <p:cNvSpPr txBox="1"/>
          <p:nvPr>
            <p:ph idx="1" type="body"/>
          </p:nvPr>
        </p:nvSpPr>
        <p:spPr>
          <a:xfrm>
            <a:off x="685800" y="1752600"/>
            <a:ext cx="7772400" cy="4343400"/>
          </a:xfrm>
          <a:prstGeom prst="rect">
            <a:avLst/>
          </a:prstGeom>
        </p:spPr>
        <p:txBody>
          <a:bodyPr anchorCtr="0" anchor="t" bIns="45700" lIns="91425" spcFirstLastPara="1" rIns="91425" wrap="square" tIns="45700">
            <a:noAutofit/>
          </a:bodyPr>
          <a:lstStyle/>
          <a:p>
            <a:pPr indent="-381000" lvl="0" marL="457200" rtl="0" algn="l">
              <a:spcBef>
                <a:spcPts val="360"/>
              </a:spcBef>
              <a:spcAft>
                <a:spcPts val="0"/>
              </a:spcAft>
              <a:buSzPts val="2400"/>
              <a:buChar char="•"/>
            </a:pPr>
            <a:r>
              <a:rPr lang="en-US" sz="2400"/>
              <a:t>As much as possible Python Threading should be used to send data from sensors or process certain inputs in parallel</a:t>
            </a:r>
            <a:endParaRPr sz="2400"/>
          </a:p>
          <a:p>
            <a:pPr indent="-381000" lvl="0" marL="457200" rtl="0" algn="l">
              <a:spcBef>
                <a:spcPts val="0"/>
              </a:spcBef>
              <a:spcAft>
                <a:spcPts val="0"/>
              </a:spcAft>
              <a:buSzPts val="2400"/>
              <a:buChar char="•"/>
            </a:pPr>
            <a:r>
              <a:rPr lang="en-US" sz="2400"/>
              <a:t>For documentation on Python threading you can visit here: </a:t>
            </a:r>
            <a:r>
              <a:rPr lang="en-US" sz="2000" u="sng">
                <a:solidFill>
                  <a:schemeClr val="hlink"/>
                </a:solidFill>
                <a:latin typeface="Arial"/>
                <a:ea typeface="Arial"/>
                <a:cs typeface="Arial"/>
                <a:sym typeface="Arial"/>
                <a:hlinkClick r:id="rId3"/>
              </a:rPr>
              <a:t>https://docs.python.org/3/library/threading.html</a:t>
            </a:r>
            <a:endParaRPr sz="3300"/>
          </a:p>
          <a:p>
            <a:pPr indent="-381000" lvl="0" marL="457200" rtl="0" algn="l">
              <a:spcBef>
                <a:spcPts val="0"/>
              </a:spcBef>
              <a:spcAft>
                <a:spcPts val="0"/>
              </a:spcAft>
              <a:buSzPts val="2400"/>
              <a:buChar char="•"/>
            </a:pPr>
            <a:r>
              <a:rPr lang="en-US" sz="2400"/>
              <a:t>For many systems it is ideal to have a function to start the streaming and capturing of data, this should instantiate and start the thread used to publish the data</a:t>
            </a:r>
            <a:endParaRPr sz="2400"/>
          </a:p>
          <a:p>
            <a:pPr indent="-381000" lvl="0" marL="457200" rtl="0" algn="l">
              <a:spcBef>
                <a:spcPts val="0"/>
              </a:spcBef>
              <a:spcAft>
                <a:spcPts val="0"/>
              </a:spcAft>
              <a:buSzPts val="2400"/>
              <a:buChar char="•"/>
            </a:pPr>
            <a:r>
              <a:rPr lang="en-US" sz="2400"/>
              <a:t>Usually a while loop or conditional checking a streaming variable works well to allow a method of stopping data collection using a stop streaming function call</a:t>
            </a:r>
            <a:endParaRPr sz="2400"/>
          </a:p>
        </p:txBody>
      </p:sp>
      <p:sp>
        <p:nvSpPr>
          <p:cNvPr id="251" name="Google Shape;251;g89d4a03f14_1_7"/>
          <p:cNvSpPr txBox="1"/>
          <p:nvPr>
            <p:ph idx="12" type="sldNum"/>
          </p:nvPr>
        </p:nvSpPr>
        <p:spPr>
          <a:xfrm>
            <a:off x="7239000" y="6477000"/>
            <a:ext cx="1905000" cy="381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type="title"/>
          </p:nvPr>
        </p:nvSpPr>
        <p:spPr>
          <a:xfrm>
            <a:off x="685800" y="865719"/>
            <a:ext cx="7772400" cy="7344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200"/>
              <a:t>RR Nodes Vs. Services</a:t>
            </a:r>
            <a:endParaRPr/>
          </a:p>
        </p:txBody>
      </p:sp>
      <p:sp>
        <p:nvSpPr>
          <p:cNvPr id="97" name="Google Shape;97;p6"/>
          <p:cNvSpPr txBox="1"/>
          <p:nvPr>
            <p:ph idx="1" type="body"/>
          </p:nvPr>
        </p:nvSpPr>
        <p:spPr>
          <a:xfrm>
            <a:off x="685800" y="1676400"/>
            <a:ext cx="8229600" cy="4876800"/>
          </a:xfrm>
          <a:prstGeom prst="rect">
            <a:avLst/>
          </a:prstGeom>
          <a:noFill/>
          <a:ln>
            <a:noFill/>
          </a:ln>
        </p:spPr>
        <p:txBody>
          <a:bodyPr anchorCtr="0" anchor="t" bIns="45700" lIns="91425" spcFirstLastPara="1" rIns="91425" wrap="square" tIns="45700">
            <a:normAutofit/>
          </a:bodyPr>
          <a:lstStyle/>
          <a:p>
            <a:pPr indent="-381000" lvl="0" marL="457200" rtl="0" algn="l">
              <a:lnSpc>
                <a:spcPct val="100000"/>
              </a:lnSpc>
              <a:spcBef>
                <a:spcPts val="360"/>
              </a:spcBef>
              <a:spcAft>
                <a:spcPts val="0"/>
              </a:spcAft>
              <a:buSzPts val="2400"/>
              <a:buChar char="•"/>
            </a:pPr>
            <a:r>
              <a:rPr lang="en-US" sz="2400"/>
              <a:t>An RR node is an instance of RR that acts as a server</a:t>
            </a:r>
            <a:endParaRPr sz="2400"/>
          </a:p>
          <a:p>
            <a:pPr indent="-381000" lvl="0" marL="457200" rtl="0" algn="l">
              <a:lnSpc>
                <a:spcPct val="100000"/>
              </a:lnSpc>
              <a:spcBef>
                <a:spcPts val="0"/>
              </a:spcBef>
              <a:spcAft>
                <a:spcPts val="0"/>
              </a:spcAft>
              <a:buSzPts val="2400"/>
              <a:buChar char="•"/>
            </a:pPr>
            <a:r>
              <a:rPr lang="en-US" sz="2400"/>
              <a:t>A node can contain multiple services that it will manage the input and output for</a:t>
            </a:r>
            <a:endParaRPr sz="2400"/>
          </a:p>
          <a:p>
            <a:pPr indent="-381000" lvl="0" marL="457200" rtl="0" algn="l">
              <a:lnSpc>
                <a:spcPct val="100000"/>
              </a:lnSpc>
              <a:spcBef>
                <a:spcPts val="0"/>
              </a:spcBef>
              <a:spcAft>
                <a:spcPts val="0"/>
              </a:spcAft>
              <a:buSzPts val="2400"/>
              <a:buChar char="•"/>
            </a:pPr>
            <a:r>
              <a:rPr lang="en-US" sz="2400"/>
              <a:t>Only one TCP port is used for the node but the services are addressed using their unique names</a:t>
            </a:r>
            <a:endParaRPr sz="2400"/>
          </a:p>
          <a:p>
            <a:pPr indent="-381000" lvl="0" marL="457200" rtl="0" algn="l">
              <a:lnSpc>
                <a:spcPct val="100000"/>
              </a:lnSpc>
              <a:spcBef>
                <a:spcPts val="0"/>
              </a:spcBef>
              <a:spcAft>
                <a:spcPts val="0"/>
              </a:spcAft>
              <a:buSzPts val="2400"/>
              <a:buChar char="•"/>
            </a:pPr>
            <a:r>
              <a:rPr lang="en-US" sz="2400"/>
              <a:t>For example one Kinect Camera can be controlled by one RR Node but all of it’s different sensors are individual services, one Kinect Camera node has services for Point Cloud capture, Multicamera Video capture and Body Tracking Capture</a:t>
            </a:r>
            <a:endParaRPr sz="2400"/>
          </a:p>
        </p:txBody>
      </p:sp>
      <p:sp>
        <p:nvSpPr>
          <p:cNvPr id="98" name="Google Shape;98;p6"/>
          <p:cNvSpPr txBox="1"/>
          <p:nvPr>
            <p:ph idx="12" type="sldNum"/>
          </p:nvPr>
        </p:nvSpPr>
        <p:spPr>
          <a:xfrm>
            <a:off x="7239000" y="6477000"/>
            <a:ext cx="1905000" cy="381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89d4a03f14_1_14"/>
          <p:cNvSpPr txBox="1"/>
          <p:nvPr>
            <p:ph type="title"/>
          </p:nvPr>
        </p:nvSpPr>
        <p:spPr>
          <a:xfrm>
            <a:off x="685800" y="865719"/>
            <a:ext cx="7772400" cy="73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RR Exclusive Object Locks</a:t>
            </a:r>
            <a:endParaRPr/>
          </a:p>
        </p:txBody>
      </p:sp>
      <p:sp>
        <p:nvSpPr>
          <p:cNvPr id="258" name="Google Shape;258;g89d4a03f14_1_14"/>
          <p:cNvSpPr txBox="1"/>
          <p:nvPr>
            <p:ph idx="1" type="body"/>
          </p:nvPr>
        </p:nvSpPr>
        <p:spPr>
          <a:xfrm>
            <a:off x="685800" y="1752600"/>
            <a:ext cx="7772400" cy="4343400"/>
          </a:xfrm>
          <a:prstGeom prst="rect">
            <a:avLst/>
          </a:prstGeom>
        </p:spPr>
        <p:txBody>
          <a:bodyPr anchorCtr="0" anchor="t" bIns="45700" lIns="91425" spcFirstLastPara="1" rIns="91425" wrap="square" tIns="45700">
            <a:noAutofit/>
          </a:bodyPr>
          <a:lstStyle/>
          <a:p>
            <a:pPr indent="-381000" lvl="0" marL="457200" rtl="0" algn="l">
              <a:spcBef>
                <a:spcPts val="360"/>
              </a:spcBef>
              <a:spcAft>
                <a:spcPts val="0"/>
              </a:spcAft>
              <a:buSzPts val="2400"/>
              <a:buChar char="•"/>
            </a:pPr>
            <a:r>
              <a:rPr lang="en-US" sz="2400"/>
              <a:t>Because Robot Raconteur services are multi-threaded by design a client can call multiple functions at the same time </a:t>
            </a:r>
            <a:endParaRPr sz="2400"/>
          </a:p>
          <a:p>
            <a:pPr indent="-381000" lvl="0" marL="457200" rtl="0" algn="l">
              <a:spcBef>
                <a:spcPts val="0"/>
              </a:spcBef>
              <a:spcAft>
                <a:spcPts val="0"/>
              </a:spcAft>
              <a:buSzPts val="2400"/>
              <a:buChar char="•"/>
            </a:pPr>
            <a:r>
              <a:rPr lang="en-US" sz="2400"/>
              <a:t>If a client calls two functions concurrently that access the same variable the data in that variable can be corrupted</a:t>
            </a:r>
            <a:endParaRPr sz="2400"/>
          </a:p>
          <a:p>
            <a:pPr indent="-381000" lvl="0" marL="457200" rtl="0" algn="l">
              <a:spcBef>
                <a:spcPts val="0"/>
              </a:spcBef>
              <a:spcAft>
                <a:spcPts val="0"/>
              </a:spcAft>
              <a:buSzPts val="2400"/>
              <a:buChar char="•"/>
            </a:pPr>
            <a:r>
              <a:rPr lang="en-US" sz="2400"/>
              <a:t>To prevent this, Python threading locks should be used whenever a thread might access a variable that is altered somewhere else outside of that thread</a:t>
            </a:r>
            <a:endParaRPr sz="2400"/>
          </a:p>
          <a:p>
            <a:pPr indent="-381000" lvl="0" marL="457200" rtl="0" algn="l">
              <a:spcBef>
                <a:spcPts val="0"/>
              </a:spcBef>
              <a:spcAft>
                <a:spcPts val="0"/>
              </a:spcAft>
              <a:buSzPts val="2400"/>
              <a:buChar char="•"/>
            </a:pPr>
            <a:r>
              <a:rPr lang="en-US" sz="2400"/>
              <a:t>These locks when acquired by a thread prevent any other threads currently running from executing until the lock has been released</a:t>
            </a:r>
            <a:endParaRPr sz="2400"/>
          </a:p>
        </p:txBody>
      </p:sp>
      <p:sp>
        <p:nvSpPr>
          <p:cNvPr id="259" name="Google Shape;259;g89d4a03f14_1_14"/>
          <p:cNvSpPr txBox="1"/>
          <p:nvPr>
            <p:ph idx="12" type="sldNum"/>
          </p:nvPr>
        </p:nvSpPr>
        <p:spPr>
          <a:xfrm>
            <a:off x="7239000" y="6477000"/>
            <a:ext cx="1905000" cy="381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89d4a03f14_1_28"/>
          <p:cNvSpPr txBox="1"/>
          <p:nvPr>
            <p:ph type="title"/>
          </p:nvPr>
        </p:nvSpPr>
        <p:spPr>
          <a:xfrm>
            <a:off x="685800" y="865719"/>
            <a:ext cx="7772400" cy="73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RR Async Functions</a:t>
            </a:r>
            <a:endParaRPr/>
          </a:p>
        </p:txBody>
      </p:sp>
      <p:sp>
        <p:nvSpPr>
          <p:cNvPr id="266" name="Google Shape;266;g89d4a03f14_1_28"/>
          <p:cNvSpPr txBox="1"/>
          <p:nvPr>
            <p:ph idx="1" type="body"/>
          </p:nvPr>
        </p:nvSpPr>
        <p:spPr>
          <a:xfrm>
            <a:off x="685800" y="1752600"/>
            <a:ext cx="7772400" cy="4343400"/>
          </a:xfrm>
          <a:prstGeom prst="rect">
            <a:avLst/>
          </a:prstGeom>
        </p:spPr>
        <p:txBody>
          <a:bodyPr anchorCtr="0" anchor="t" bIns="45700" lIns="91425" spcFirstLastPara="1" rIns="91425" wrap="square" tIns="45700">
            <a:noAutofit/>
          </a:bodyPr>
          <a:lstStyle/>
          <a:p>
            <a:pPr indent="-381000" lvl="0" marL="457200" rtl="0" algn="l">
              <a:spcBef>
                <a:spcPts val="360"/>
              </a:spcBef>
              <a:spcAft>
                <a:spcPts val="0"/>
              </a:spcAft>
              <a:buSzPts val="2400"/>
              <a:buChar char="•"/>
            </a:pPr>
            <a:r>
              <a:rPr lang="en-US" sz="2400"/>
              <a:t>Robot Raconteur clients can also perform RR functions such as connecting to services asynchronously</a:t>
            </a:r>
            <a:endParaRPr sz="2400"/>
          </a:p>
          <a:p>
            <a:pPr indent="-381000" lvl="0" marL="457200" rtl="0" algn="l">
              <a:spcBef>
                <a:spcPts val="0"/>
              </a:spcBef>
              <a:spcAft>
                <a:spcPts val="0"/>
              </a:spcAft>
              <a:buSzPts val="2400"/>
              <a:buChar char="•"/>
            </a:pPr>
            <a:r>
              <a:rPr lang="en-US" sz="2400"/>
              <a:t>This is ideal for situations where a client needs to connect to many services and perform many functions at once without waiting for them to return their values</a:t>
            </a:r>
            <a:endParaRPr sz="2400"/>
          </a:p>
          <a:p>
            <a:pPr indent="-381000" lvl="0" marL="457200" rtl="0" algn="l">
              <a:spcBef>
                <a:spcPts val="0"/>
              </a:spcBef>
              <a:spcAft>
                <a:spcPts val="0"/>
              </a:spcAft>
              <a:buSzPts val="2400"/>
              <a:buChar char="•"/>
            </a:pPr>
            <a:r>
              <a:rPr lang="en-US" sz="2400"/>
              <a:t>The async function calls are basically the same except async_ precedes the function name and a function handler and a timeout value can be specified</a:t>
            </a:r>
            <a:endParaRPr sz="2400"/>
          </a:p>
          <a:p>
            <a:pPr indent="-381000" lvl="0" marL="457200" rtl="0" algn="l">
              <a:spcBef>
                <a:spcPts val="0"/>
              </a:spcBef>
              <a:spcAft>
                <a:spcPts val="0"/>
              </a:spcAft>
              <a:buSzPts val="2400"/>
              <a:buChar char="•"/>
            </a:pPr>
            <a:r>
              <a:rPr lang="en-US" sz="2400"/>
              <a:t>For example an async service connect looks like:</a:t>
            </a:r>
            <a:endParaRPr sz="2400"/>
          </a:p>
          <a:p>
            <a:pPr indent="0" lvl="0" marL="0" rtl="0" algn="l">
              <a:spcBef>
                <a:spcPts val="360"/>
              </a:spcBef>
              <a:spcAft>
                <a:spcPts val="0"/>
              </a:spcAft>
              <a:buNone/>
            </a:pPr>
            <a:r>
              <a:rPr lang="en-US" sz="1900">
                <a:latin typeface="Courier New"/>
                <a:ea typeface="Courier New"/>
                <a:cs typeface="Courier New"/>
                <a:sym typeface="Courier New"/>
              </a:rPr>
              <a:t>c=RRN.ConnectService(url,function_handler,timeout)</a:t>
            </a:r>
            <a:endParaRPr sz="1900">
              <a:latin typeface="Courier New"/>
              <a:ea typeface="Courier New"/>
              <a:cs typeface="Courier New"/>
              <a:sym typeface="Courier New"/>
            </a:endParaRPr>
          </a:p>
        </p:txBody>
      </p:sp>
      <p:sp>
        <p:nvSpPr>
          <p:cNvPr id="267" name="Google Shape;267;g89d4a03f14_1_28"/>
          <p:cNvSpPr txBox="1"/>
          <p:nvPr>
            <p:ph idx="12" type="sldNum"/>
          </p:nvPr>
        </p:nvSpPr>
        <p:spPr>
          <a:xfrm>
            <a:off x="7239000" y="6477000"/>
            <a:ext cx="1905000" cy="381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89d4a03f14_1_21"/>
          <p:cNvSpPr txBox="1"/>
          <p:nvPr>
            <p:ph type="title"/>
          </p:nvPr>
        </p:nvSpPr>
        <p:spPr>
          <a:xfrm>
            <a:off x="685800" y="865719"/>
            <a:ext cx="7772400" cy="73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RR Member Modifiers</a:t>
            </a:r>
            <a:endParaRPr/>
          </a:p>
        </p:txBody>
      </p:sp>
      <p:sp>
        <p:nvSpPr>
          <p:cNvPr id="274" name="Google Shape;274;g89d4a03f14_1_21"/>
          <p:cNvSpPr txBox="1"/>
          <p:nvPr>
            <p:ph idx="1" type="body"/>
          </p:nvPr>
        </p:nvSpPr>
        <p:spPr>
          <a:xfrm>
            <a:off x="685800" y="1752600"/>
            <a:ext cx="7772400" cy="4343400"/>
          </a:xfrm>
          <a:prstGeom prst="rect">
            <a:avLst/>
          </a:prstGeom>
        </p:spPr>
        <p:txBody>
          <a:bodyPr anchorCtr="0" anchor="t" bIns="45700" lIns="91425" spcFirstLastPara="1" rIns="91425" wrap="square" tIns="45700">
            <a:noAutofit/>
          </a:bodyPr>
          <a:lstStyle/>
          <a:p>
            <a:pPr indent="-381000" lvl="0" marL="457200" rtl="0" algn="l">
              <a:spcBef>
                <a:spcPts val="360"/>
              </a:spcBef>
              <a:spcAft>
                <a:spcPts val="0"/>
              </a:spcAft>
              <a:buSzPts val="2400"/>
              <a:buChar char="•"/>
            </a:pPr>
            <a:r>
              <a:rPr lang="en-US" sz="2400"/>
              <a:t>Different RR members can be modified within the Robdef to give them certain properties</a:t>
            </a:r>
            <a:endParaRPr sz="2400"/>
          </a:p>
          <a:p>
            <a:pPr indent="-381000" lvl="0" marL="457200" rtl="0" algn="l">
              <a:spcBef>
                <a:spcPts val="0"/>
              </a:spcBef>
              <a:spcAft>
                <a:spcPts val="0"/>
              </a:spcAft>
              <a:buSzPts val="2400"/>
              <a:buChar char="•"/>
            </a:pPr>
            <a:r>
              <a:rPr lang="en-US" sz="2400"/>
              <a:t>Properties can have the modifiers: </a:t>
            </a:r>
            <a:r>
              <a:rPr lang="en-US" sz="2000">
                <a:latin typeface="Courier New"/>
                <a:ea typeface="Courier New"/>
                <a:cs typeface="Courier New"/>
                <a:sym typeface="Courier New"/>
              </a:rPr>
              <a:t>readonly, writeonly, urgent, perclient</a:t>
            </a:r>
            <a:endParaRPr sz="2000">
              <a:latin typeface="Courier New"/>
              <a:ea typeface="Courier New"/>
              <a:cs typeface="Courier New"/>
              <a:sym typeface="Courier New"/>
            </a:endParaRPr>
          </a:p>
          <a:p>
            <a:pPr indent="-381000" lvl="0" marL="457200" rtl="0" algn="l">
              <a:spcBef>
                <a:spcPts val="0"/>
              </a:spcBef>
              <a:spcAft>
                <a:spcPts val="0"/>
              </a:spcAft>
              <a:buSzPts val="2400"/>
              <a:buChar char="•"/>
            </a:pPr>
            <a:r>
              <a:rPr lang="en-US" sz="2400"/>
              <a:t>Functions and events can only have the </a:t>
            </a:r>
            <a:r>
              <a:rPr lang="en-US" sz="2000">
                <a:latin typeface="Courier New"/>
                <a:ea typeface="Courier New"/>
                <a:cs typeface="Courier New"/>
                <a:sym typeface="Courier New"/>
              </a:rPr>
              <a:t>urgent </a:t>
            </a:r>
            <a:r>
              <a:rPr lang="en-US" sz="2400"/>
              <a:t>modifier</a:t>
            </a:r>
            <a:endParaRPr sz="2400"/>
          </a:p>
          <a:p>
            <a:pPr indent="-381000" lvl="0" marL="457200" rtl="0" algn="l">
              <a:spcBef>
                <a:spcPts val="0"/>
              </a:spcBef>
              <a:spcAft>
                <a:spcPts val="0"/>
              </a:spcAft>
              <a:buSzPts val="2400"/>
              <a:buChar char="•"/>
            </a:pPr>
            <a:r>
              <a:rPr lang="en-US" sz="2400"/>
              <a:t>There is also the </a:t>
            </a:r>
            <a:r>
              <a:rPr lang="en-US" sz="2000">
                <a:latin typeface="Courier New"/>
                <a:ea typeface="Courier New"/>
                <a:cs typeface="Courier New"/>
                <a:sym typeface="Courier New"/>
              </a:rPr>
              <a:t>unreliable</a:t>
            </a:r>
            <a:r>
              <a:rPr lang="en-US" sz="2400"/>
              <a:t> attribute that labels a data sender as being potentially lossy</a:t>
            </a:r>
            <a:endParaRPr sz="2400"/>
          </a:p>
          <a:p>
            <a:pPr indent="-381000" lvl="0" marL="457200" rtl="0" algn="l">
              <a:spcBef>
                <a:spcPts val="0"/>
              </a:spcBef>
              <a:spcAft>
                <a:spcPts val="0"/>
              </a:spcAft>
              <a:buSzPts val="2400"/>
              <a:buChar char="•"/>
            </a:pPr>
            <a:r>
              <a:rPr lang="en-US" sz="2400"/>
              <a:t>The urgent modifier labels a property or data pipe as higher priority and can be used for safety signals and stops</a:t>
            </a:r>
            <a:endParaRPr sz="2400"/>
          </a:p>
          <a:p>
            <a:pPr indent="-381000" lvl="0" marL="457200" rtl="0" algn="l">
              <a:spcBef>
                <a:spcPts val="0"/>
              </a:spcBef>
              <a:spcAft>
                <a:spcPts val="0"/>
              </a:spcAft>
              <a:buSzPts val="2400"/>
              <a:buChar char="•"/>
            </a:pPr>
            <a:r>
              <a:rPr lang="en-US" sz="2400"/>
              <a:t>The perclient modifier specifies that the value of the property is unique to each client</a:t>
            </a:r>
            <a:endParaRPr sz="2400"/>
          </a:p>
        </p:txBody>
      </p:sp>
      <p:sp>
        <p:nvSpPr>
          <p:cNvPr id="275" name="Google Shape;275;g89d4a03f14_1_21"/>
          <p:cNvSpPr txBox="1"/>
          <p:nvPr>
            <p:ph idx="12" type="sldNum"/>
          </p:nvPr>
        </p:nvSpPr>
        <p:spPr>
          <a:xfrm>
            <a:off x="7239000" y="6477000"/>
            <a:ext cx="1905000" cy="381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89d4a03f14_0_57"/>
          <p:cNvSpPr txBox="1"/>
          <p:nvPr>
            <p:ph type="title"/>
          </p:nvPr>
        </p:nvSpPr>
        <p:spPr>
          <a:xfrm>
            <a:off x="685800" y="865719"/>
            <a:ext cx="7772400" cy="73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RR Naming</a:t>
            </a:r>
            <a:endParaRPr/>
          </a:p>
        </p:txBody>
      </p:sp>
      <p:sp>
        <p:nvSpPr>
          <p:cNvPr id="105" name="Google Shape;105;g89d4a03f14_0_57"/>
          <p:cNvSpPr txBox="1"/>
          <p:nvPr>
            <p:ph idx="1" type="body"/>
          </p:nvPr>
        </p:nvSpPr>
        <p:spPr>
          <a:xfrm>
            <a:off x="685800" y="1752600"/>
            <a:ext cx="7772400" cy="4343400"/>
          </a:xfrm>
          <a:prstGeom prst="rect">
            <a:avLst/>
          </a:prstGeom>
        </p:spPr>
        <p:txBody>
          <a:bodyPr anchorCtr="0" anchor="t" bIns="45700" lIns="91425" spcFirstLastPara="1" rIns="91425" wrap="square" tIns="45700">
            <a:noAutofit/>
          </a:bodyPr>
          <a:lstStyle/>
          <a:p>
            <a:pPr indent="-361950" lvl="0" marL="457200" rtl="0" algn="l">
              <a:spcBef>
                <a:spcPts val="360"/>
              </a:spcBef>
              <a:spcAft>
                <a:spcPts val="0"/>
              </a:spcAft>
              <a:buSzPts val="2100"/>
              <a:buChar char="•"/>
            </a:pPr>
            <a:r>
              <a:rPr lang="en-US" sz="2400"/>
              <a:t>Naming within Robot Raconteur Services follows specific rules to help interoperability</a:t>
            </a:r>
            <a:endParaRPr sz="2400"/>
          </a:p>
          <a:p>
            <a:pPr indent="-381000" lvl="0" marL="457200" rtl="0" algn="l">
              <a:spcBef>
                <a:spcPts val="0"/>
              </a:spcBef>
              <a:spcAft>
                <a:spcPts val="0"/>
              </a:spcAft>
              <a:buSzPts val="2400"/>
              <a:buChar char="•"/>
            </a:pPr>
            <a:r>
              <a:rPr lang="en-US" sz="2400"/>
              <a:t>These rules apply to Service Definitions, Objects, Structures and Members</a:t>
            </a:r>
            <a:endParaRPr sz="2400"/>
          </a:p>
          <a:p>
            <a:pPr indent="-381000" lvl="0" marL="457200" rtl="0" algn="l">
              <a:spcBef>
                <a:spcPts val="0"/>
              </a:spcBef>
              <a:spcAft>
                <a:spcPts val="0"/>
              </a:spcAft>
              <a:buSzPts val="2400"/>
              <a:buChar char="•"/>
            </a:pPr>
            <a:r>
              <a:rPr lang="en-US" sz="2400"/>
              <a:t>All names must consist of only letters, numbers and underscores</a:t>
            </a:r>
            <a:endParaRPr sz="2400"/>
          </a:p>
          <a:p>
            <a:pPr indent="-381000" lvl="0" marL="457200" rtl="0" algn="l">
              <a:spcBef>
                <a:spcPts val="0"/>
              </a:spcBef>
              <a:spcAft>
                <a:spcPts val="0"/>
              </a:spcAft>
              <a:buSzPts val="2400"/>
              <a:buChar char="•"/>
            </a:pPr>
            <a:r>
              <a:rPr lang="en-US" sz="2400"/>
              <a:t>Names must start with a letter</a:t>
            </a:r>
            <a:endParaRPr sz="2400"/>
          </a:p>
          <a:p>
            <a:pPr indent="-381000" lvl="0" marL="457200" rtl="0" algn="l">
              <a:spcBef>
                <a:spcPts val="0"/>
              </a:spcBef>
              <a:spcAft>
                <a:spcPts val="0"/>
              </a:spcAft>
              <a:buSzPts val="2400"/>
              <a:buChar char="•"/>
            </a:pPr>
            <a:r>
              <a:rPr lang="en-US" sz="2400"/>
              <a:t>No name should start with any combination of the following:  “RobotRaconteur”, “RR”, “get ”, or “set ”</a:t>
            </a:r>
            <a:endParaRPr sz="2400"/>
          </a:p>
          <a:p>
            <a:pPr indent="-381000" lvl="0" marL="457200" rtl="0" algn="l">
              <a:spcBef>
                <a:spcPts val="0"/>
              </a:spcBef>
              <a:spcAft>
                <a:spcPts val="0"/>
              </a:spcAft>
              <a:buSzPts val="2400"/>
              <a:buChar char="•"/>
            </a:pPr>
            <a:r>
              <a:rPr lang="en-US" sz="2400"/>
              <a:t>Lastly service names should not end with “_signed”</a:t>
            </a:r>
            <a:endParaRPr sz="2400"/>
          </a:p>
        </p:txBody>
      </p:sp>
      <p:sp>
        <p:nvSpPr>
          <p:cNvPr id="106" name="Google Shape;106;g89d4a03f14_0_57"/>
          <p:cNvSpPr txBox="1"/>
          <p:nvPr>
            <p:ph idx="12" type="sldNum"/>
          </p:nvPr>
        </p:nvSpPr>
        <p:spPr>
          <a:xfrm>
            <a:off x="7239000" y="6477000"/>
            <a:ext cx="1905000" cy="381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89c4f047c5_0_0"/>
          <p:cNvSpPr txBox="1"/>
          <p:nvPr>
            <p:ph type="title"/>
          </p:nvPr>
        </p:nvSpPr>
        <p:spPr>
          <a:xfrm>
            <a:off x="685800" y="865719"/>
            <a:ext cx="7772400" cy="73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RR Basic Data Types</a:t>
            </a:r>
            <a:endParaRPr/>
          </a:p>
        </p:txBody>
      </p:sp>
      <p:sp>
        <p:nvSpPr>
          <p:cNvPr id="113" name="Google Shape;113;g89c4f047c5_0_0"/>
          <p:cNvSpPr txBox="1"/>
          <p:nvPr>
            <p:ph idx="12" type="sldNum"/>
          </p:nvPr>
        </p:nvSpPr>
        <p:spPr>
          <a:xfrm>
            <a:off x="7239000" y="6477000"/>
            <a:ext cx="1905000" cy="381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14" name="Google Shape;114;g89c4f047c5_0_0"/>
          <p:cNvPicPr preferRelativeResize="0"/>
          <p:nvPr/>
        </p:nvPicPr>
        <p:blipFill>
          <a:blip r:embed="rId3">
            <a:alphaModFix/>
          </a:blip>
          <a:stretch>
            <a:fillRect/>
          </a:stretch>
        </p:blipFill>
        <p:spPr>
          <a:xfrm>
            <a:off x="2338375" y="1909750"/>
            <a:ext cx="4467225" cy="4029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89d4a03f14_0_15"/>
          <p:cNvSpPr txBox="1"/>
          <p:nvPr>
            <p:ph type="title"/>
          </p:nvPr>
        </p:nvSpPr>
        <p:spPr>
          <a:xfrm>
            <a:off x="685800" y="865719"/>
            <a:ext cx="7772400" cy="73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RR Structures</a:t>
            </a:r>
            <a:endParaRPr/>
          </a:p>
        </p:txBody>
      </p:sp>
      <p:sp>
        <p:nvSpPr>
          <p:cNvPr id="121" name="Google Shape;121;g89d4a03f14_0_15"/>
          <p:cNvSpPr txBox="1"/>
          <p:nvPr>
            <p:ph idx="1" type="body"/>
          </p:nvPr>
        </p:nvSpPr>
        <p:spPr>
          <a:xfrm>
            <a:off x="685800" y="1752600"/>
            <a:ext cx="7772400" cy="4343400"/>
          </a:xfrm>
          <a:prstGeom prst="rect">
            <a:avLst/>
          </a:prstGeom>
        </p:spPr>
        <p:txBody>
          <a:bodyPr anchorCtr="0" anchor="t" bIns="45700" lIns="91425" spcFirstLastPara="1" rIns="91425" wrap="square" tIns="45700">
            <a:noAutofit/>
          </a:bodyPr>
          <a:lstStyle/>
          <a:p>
            <a:pPr indent="-381000" lvl="0" marL="457200" rtl="0" algn="l">
              <a:spcBef>
                <a:spcPts val="360"/>
              </a:spcBef>
              <a:spcAft>
                <a:spcPts val="0"/>
              </a:spcAft>
              <a:buSzPts val="2400"/>
              <a:buChar char="•"/>
            </a:pPr>
            <a:r>
              <a:rPr lang="en-US" sz="2400"/>
              <a:t>Structures are collections of value types</a:t>
            </a:r>
            <a:endParaRPr sz="2400"/>
          </a:p>
          <a:p>
            <a:pPr indent="-381000" lvl="0" marL="457200" rtl="0" algn="l">
              <a:spcBef>
                <a:spcPts val="0"/>
              </a:spcBef>
              <a:spcAft>
                <a:spcPts val="0"/>
              </a:spcAft>
              <a:buSzPts val="2400"/>
              <a:buChar char="•"/>
            </a:pPr>
            <a:r>
              <a:rPr lang="en-US" sz="2400"/>
              <a:t>Structures are defined in Robdefs and can contain primitives other structs or any other RR data type</a:t>
            </a:r>
            <a:endParaRPr sz="2400"/>
          </a:p>
          <a:p>
            <a:pPr indent="-381000" lvl="0" marL="457200" rtl="0" algn="l">
              <a:spcBef>
                <a:spcPts val="0"/>
              </a:spcBef>
              <a:spcAft>
                <a:spcPts val="0"/>
              </a:spcAft>
              <a:buSzPts val="2400"/>
              <a:buChar char="•"/>
            </a:pPr>
            <a:r>
              <a:rPr lang="en-US" sz="2400"/>
              <a:t>Each structure is given a unique name in the robdef and declared with the keyword “struct”</a:t>
            </a:r>
            <a:endParaRPr sz="2400"/>
          </a:p>
          <a:p>
            <a:pPr indent="-381000" lvl="0" marL="457200" rtl="0" algn="l">
              <a:spcBef>
                <a:spcPts val="0"/>
              </a:spcBef>
              <a:spcAft>
                <a:spcPts val="0"/>
              </a:spcAft>
              <a:buSzPts val="2400"/>
              <a:buChar char="•"/>
            </a:pPr>
            <a:r>
              <a:rPr lang="en-US" sz="2400"/>
              <a:t>Each entry in the struct is declared with the keyword “field” followed by the data type and then the entry name</a:t>
            </a:r>
            <a:endParaRPr sz="2400"/>
          </a:p>
          <a:p>
            <a:pPr indent="-381000" lvl="0" marL="457200" rtl="0" algn="l">
              <a:spcBef>
                <a:spcPts val="0"/>
              </a:spcBef>
              <a:spcAft>
                <a:spcPts val="0"/>
              </a:spcAft>
              <a:buSzPts val="2400"/>
              <a:buChar char="•"/>
            </a:pPr>
            <a:r>
              <a:rPr lang="en-US" sz="2400"/>
              <a:t>The structure definition in the robdef is closed by the keyword “end”</a:t>
            </a:r>
            <a:endParaRPr sz="2400"/>
          </a:p>
          <a:p>
            <a:pPr indent="-381000" lvl="0" marL="457200" rtl="0" algn="l">
              <a:spcBef>
                <a:spcPts val="0"/>
              </a:spcBef>
              <a:spcAft>
                <a:spcPts val="0"/>
              </a:spcAft>
              <a:buSzPts val="2400"/>
              <a:buChar char="•"/>
            </a:pPr>
            <a:r>
              <a:rPr lang="en-US" sz="2400"/>
              <a:t>Structures are important methods for packaging and sending data in a coherent fashion</a:t>
            </a:r>
            <a:endParaRPr sz="2400"/>
          </a:p>
        </p:txBody>
      </p:sp>
      <p:sp>
        <p:nvSpPr>
          <p:cNvPr id="122" name="Google Shape;122;g89d4a03f14_0_15"/>
          <p:cNvSpPr txBox="1"/>
          <p:nvPr>
            <p:ph idx="12" type="sldNum"/>
          </p:nvPr>
        </p:nvSpPr>
        <p:spPr>
          <a:xfrm>
            <a:off x="7239000" y="6477000"/>
            <a:ext cx="1905000" cy="381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89d4a03f14_1_35"/>
          <p:cNvSpPr txBox="1"/>
          <p:nvPr>
            <p:ph type="title"/>
          </p:nvPr>
        </p:nvSpPr>
        <p:spPr>
          <a:xfrm>
            <a:off x="457200" y="838200"/>
            <a:ext cx="8229600" cy="579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Examples of RR Structures</a:t>
            </a:r>
            <a:endParaRPr/>
          </a:p>
        </p:txBody>
      </p:sp>
      <p:sp>
        <p:nvSpPr>
          <p:cNvPr id="129" name="Google Shape;129;g89d4a03f14_1_35"/>
          <p:cNvSpPr txBox="1"/>
          <p:nvPr>
            <p:ph idx="1" type="body"/>
          </p:nvPr>
        </p:nvSpPr>
        <p:spPr>
          <a:xfrm>
            <a:off x="457200" y="1535113"/>
            <a:ext cx="4040100" cy="639900"/>
          </a:xfrm>
          <a:prstGeom prst="rect">
            <a:avLst/>
          </a:prstGeom>
        </p:spPr>
        <p:txBody>
          <a:bodyPr anchorCtr="0" anchor="b" bIns="45700" lIns="91425" spcFirstLastPara="1" rIns="91425" wrap="square" tIns="45700">
            <a:noAutofit/>
          </a:bodyPr>
          <a:lstStyle/>
          <a:p>
            <a:pPr indent="0" lvl="0" marL="0" rtl="0" algn="l">
              <a:spcBef>
                <a:spcPts val="360"/>
              </a:spcBef>
              <a:spcAft>
                <a:spcPts val="0"/>
              </a:spcAft>
              <a:buNone/>
            </a:pPr>
            <a:r>
              <a:rPr lang="en-US"/>
              <a:t>Robdef Structure Definition</a:t>
            </a:r>
            <a:endParaRPr/>
          </a:p>
        </p:txBody>
      </p:sp>
      <p:sp>
        <p:nvSpPr>
          <p:cNvPr id="130" name="Google Shape;130;g89d4a03f14_1_35"/>
          <p:cNvSpPr txBox="1"/>
          <p:nvPr>
            <p:ph idx="12" type="sldNum"/>
          </p:nvPr>
        </p:nvSpPr>
        <p:spPr>
          <a:xfrm>
            <a:off x="7239000" y="6400800"/>
            <a:ext cx="1905000" cy="4572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US" sz="1050">
                <a:solidFill>
                  <a:srgbClr val="000000"/>
                </a:solidFill>
                <a:latin typeface="Helvetica Neue"/>
                <a:ea typeface="Helvetica Neue"/>
                <a:cs typeface="Helvetica Neue"/>
                <a:sym typeface="Helvetica Neue"/>
              </a:rPr>
              <a:t>‹#›</a:t>
            </a:fld>
            <a:endParaRPr sz="1050">
              <a:solidFill>
                <a:srgbClr val="000000"/>
              </a:solidFill>
              <a:latin typeface="Helvetica Neue"/>
              <a:ea typeface="Helvetica Neue"/>
              <a:cs typeface="Helvetica Neue"/>
              <a:sym typeface="Helvetica Neue"/>
            </a:endParaRPr>
          </a:p>
        </p:txBody>
      </p:sp>
      <p:sp>
        <p:nvSpPr>
          <p:cNvPr id="131" name="Google Shape;131;g89d4a03f14_1_35"/>
          <p:cNvSpPr txBox="1"/>
          <p:nvPr>
            <p:ph idx="3" type="body"/>
          </p:nvPr>
        </p:nvSpPr>
        <p:spPr>
          <a:xfrm>
            <a:off x="4645026" y="1535113"/>
            <a:ext cx="4041900" cy="639900"/>
          </a:xfrm>
          <a:prstGeom prst="rect">
            <a:avLst/>
          </a:prstGeom>
        </p:spPr>
        <p:txBody>
          <a:bodyPr anchorCtr="0" anchor="b" bIns="45700" lIns="91425" spcFirstLastPara="1" rIns="91425" wrap="square" tIns="45700">
            <a:noAutofit/>
          </a:bodyPr>
          <a:lstStyle/>
          <a:p>
            <a:pPr indent="0" lvl="0" marL="0" rtl="0" algn="l">
              <a:spcBef>
                <a:spcPts val="360"/>
              </a:spcBef>
              <a:spcAft>
                <a:spcPts val="0"/>
              </a:spcAft>
              <a:buNone/>
            </a:pPr>
            <a:r>
              <a:rPr lang="en-US"/>
              <a:t>RR Structure Instantiation</a:t>
            </a:r>
            <a:endParaRPr/>
          </a:p>
        </p:txBody>
      </p:sp>
      <p:pic>
        <p:nvPicPr>
          <p:cNvPr id="132" name="Google Shape;132;g89d4a03f14_1_35"/>
          <p:cNvPicPr preferRelativeResize="0"/>
          <p:nvPr/>
        </p:nvPicPr>
        <p:blipFill>
          <a:blip r:embed="rId3">
            <a:alphaModFix/>
          </a:blip>
          <a:stretch>
            <a:fillRect/>
          </a:stretch>
        </p:blipFill>
        <p:spPr>
          <a:xfrm>
            <a:off x="594587" y="3024887"/>
            <a:ext cx="3605200" cy="1628745"/>
          </a:xfrm>
          <a:prstGeom prst="rect">
            <a:avLst/>
          </a:prstGeom>
          <a:noFill/>
          <a:ln>
            <a:noFill/>
          </a:ln>
        </p:spPr>
      </p:pic>
      <p:pic>
        <p:nvPicPr>
          <p:cNvPr id="133" name="Google Shape;133;g89d4a03f14_1_35"/>
          <p:cNvPicPr preferRelativeResize="0"/>
          <p:nvPr/>
        </p:nvPicPr>
        <p:blipFill>
          <a:blip r:embed="rId4">
            <a:alphaModFix/>
          </a:blip>
          <a:stretch>
            <a:fillRect/>
          </a:stretch>
        </p:blipFill>
        <p:spPr>
          <a:xfrm>
            <a:off x="4105498" y="3118252"/>
            <a:ext cx="4735350" cy="132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89d4a03f14_0_22"/>
          <p:cNvSpPr txBox="1"/>
          <p:nvPr>
            <p:ph type="title"/>
          </p:nvPr>
        </p:nvSpPr>
        <p:spPr>
          <a:xfrm>
            <a:off x="685800" y="865719"/>
            <a:ext cx="7772400" cy="73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RR Lists and Maps</a:t>
            </a:r>
            <a:endParaRPr/>
          </a:p>
        </p:txBody>
      </p:sp>
      <p:sp>
        <p:nvSpPr>
          <p:cNvPr id="140" name="Google Shape;140;g89d4a03f14_0_22"/>
          <p:cNvSpPr txBox="1"/>
          <p:nvPr>
            <p:ph idx="1" type="body"/>
          </p:nvPr>
        </p:nvSpPr>
        <p:spPr>
          <a:xfrm>
            <a:off x="685800" y="1752600"/>
            <a:ext cx="7772400" cy="4343400"/>
          </a:xfrm>
          <a:prstGeom prst="rect">
            <a:avLst/>
          </a:prstGeom>
        </p:spPr>
        <p:txBody>
          <a:bodyPr anchorCtr="0" anchor="t" bIns="45700" lIns="91425" spcFirstLastPara="1" rIns="91425" wrap="square" tIns="45700">
            <a:noAutofit/>
          </a:bodyPr>
          <a:lstStyle/>
          <a:p>
            <a:pPr indent="-381000" lvl="0" marL="457200" rtl="0" algn="l">
              <a:spcBef>
                <a:spcPts val="360"/>
              </a:spcBef>
              <a:spcAft>
                <a:spcPts val="0"/>
              </a:spcAft>
              <a:buSzPts val="2400"/>
              <a:buChar char="•"/>
            </a:pPr>
            <a:r>
              <a:rPr lang="en-US" sz="2400"/>
              <a:t>Lists and maps both contain multiple values in an array</a:t>
            </a:r>
            <a:endParaRPr sz="2400"/>
          </a:p>
          <a:p>
            <a:pPr indent="-381000" lvl="0" marL="457200" rtl="0" algn="l">
              <a:spcBef>
                <a:spcPts val="0"/>
              </a:spcBef>
              <a:spcAft>
                <a:spcPts val="0"/>
              </a:spcAft>
              <a:buSzPts val="2400"/>
              <a:buChar char="•"/>
            </a:pPr>
            <a:r>
              <a:rPr lang="en-US" sz="2400"/>
              <a:t>Maps specify keys for each value that can be of any type (similar to regular Python maps)</a:t>
            </a:r>
            <a:endParaRPr sz="2400"/>
          </a:p>
          <a:p>
            <a:pPr indent="-381000" lvl="0" marL="457200" rtl="0" algn="l">
              <a:spcBef>
                <a:spcPts val="0"/>
              </a:spcBef>
              <a:spcAft>
                <a:spcPts val="0"/>
              </a:spcAft>
              <a:buSzPts val="2400"/>
              <a:buChar char="•"/>
            </a:pPr>
            <a:r>
              <a:rPr lang="en-US" sz="2400"/>
              <a:t>List values are addressed by Ints like a regular Python list</a:t>
            </a:r>
            <a:endParaRPr sz="2400"/>
          </a:p>
          <a:p>
            <a:pPr indent="-381000" lvl="0" marL="457200" rtl="0" algn="l">
              <a:spcBef>
                <a:spcPts val="0"/>
              </a:spcBef>
              <a:spcAft>
                <a:spcPts val="0"/>
              </a:spcAft>
              <a:buSzPts val="2400"/>
              <a:buChar char="•"/>
            </a:pPr>
            <a:r>
              <a:rPr lang="en-US" sz="2400"/>
              <a:t>Only Structs, Maps and Lists can be made Null</a:t>
            </a:r>
            <a:endParaRPr sz="2400"/>
          </a:p>
          <a:p>
            <a:pPr indent="-381000" lvl="0" marL="457200" rtl="0" algn="l">
              <a:spcBef>
                <a:spcPts val="0"/>
              </a:spcBef>
              <a:spcAft>
                <a:spcPts val="0"/>
              </a:spcAft>
              <a:buSzPts val="2400"/>
              <a:buChar char="•"/>
            </a:pPr>
            <a:r>
              <a:rPr lang="en-US" sz="2400"/>
              <a:t>If an RR List is a property of a service the entire list must be set or got, an individual element cannot be changed</a:t>
            </a:r>
            <a:endParaRPr sz="2400"/>
          </a:p>
        </p:txBody>
      </p:sp>
      <p:sp>
        <p:nvSpPr>
          <p:cNvPr id="141" name="Google Shape;141;g89d4a03f14_0_22"/>
          <p:cNvSpPr txBox="1"/>
          <p:nvPr>
            <p:ph idx="12" type="sldNum"/>
          </p:nvPr>
        </p:nvSpPr>
        <p:spPr>
          <a:xfrm>
            <a:off x="7239000" y="6477000"/>
            <a:ext cx="1905000" cy="381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89d4a03f14_1_42"/>
          <p:cNvSpPr txBox="1"/>
          <p:nvPr>
            <p:ph type="title"/>
          </p:nvPr>
        </p:nvSpPr>
        <p:spPr>
          <a:xfrm>
            <a:off x="457200" y="838200"/>
            <a:ext cx="8229600" cy="579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Declaration of RR Lists and Maps</a:t>
            </a:r>
            <a:endParaRPr/>
          </a:p>
        </p:txBody>
      </p:sp>
      <p:sp>
        <p:nvSpPr>
          <p:cNvPr id="148" name="Google Shape;148;g89d4a03f14_1_42"/>
          <p:cNvSpPr txBox="1"/>
          <p:nvPr>
            <p:ph idx="1" type="body"/>
          </p:nvPr>
        </p:nvSpPr>
        <p:spPr>
          <a:xfrm>
            <a:off x="457200" y="1535113"/>
            <a:ext cx="4040100" cy="639900"/>
          </a:xfrm>
          <a:prstGeom prst="rect">
            <a:avLst/>
          </a:prstGeom>
        </p:spPr>
        <p:txBody>
          <a:bodyPr anchorCtr="0" anchor="b" bIns="45700" lIns="91425" spcFirstLastPara="1" rIns="91425" wrap="square" tIns="45700">
            <a:noAutofit/>
          </a:bodyPr>
          <a:lstStyle/>
          <a:p>
            <a:pPr indent="0" lvl="0" marL="0" rtl="0" algn="l">
              <a:spcBef>
                <a:spcPts val="360"/>
              </a:spcBef>
              <a:spcAft>
                <a:spcPts val="0"/>
              </a:spcAft>
              <a:buNone/>
            </a:pPr>
            <a:r>
              <a:rPr lang="en-US"/>
              <a:t>Robdef List Definition</a:t>
            </a:r>
            <a:endParaRPr/>
          </a:p>
        </p:txBody>
      </p:sp>
      <p:sp>
        <p:nvSpPr>
          <p:cNvPr id="149" name="Google Shape;149;g89d4a03f14_1_42"/>
          <p:cNvSpPr txBox="1"/>
          <p:nvPr>
            <p:ph idx="12" type="sldNum"/>
          </p:nvPr>
        </p:nvSpPr>
        <p:spPr>
          <a:xfrm>
            <a:off x="7239000" y="6400800"/>
            <a:ext cx="1905000" cy="4572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US" sz="1050">
                <a:solidFill>
                  <a:srgbClr val="000000"/>
                </a:solidFill>
                <a:latin typeface="Helvetica Neue"/>
                <a:ea typeface="Helvetica Neue"/>
                <a:cs typeface="Helvetica Neue"/>
                <a:sym typeface="Helvetica Neue"/>
              </a:rPr>
              <a:t>‹#›</a:t>
            </a:fld>
            <a:endParaRPr sz="1050">
              <a:solidFill>
                <a:srgbClr val="000000"/>
              </a:solidFill>
              <a:latin typeface="Helvetica Neue"/>
              <a:ea typeface="Helvetica Neue"/>
              <a:cs typeface="Helvetica Neue"/>
              <a:sym typeface="Helvetica Neue"/>
            </a:endParaRPr>
          </a:p>
        </p:txBody>
      </p:sp>
      <p:sp>
        <p:nvSpPr>
          <p:cNvPr id="150" name="Google Shape;150;g89d4a03f14_1_42"/>
          <p:cNvSpPr txBox="1"/>
          <p:nvPr>
            <p:ph idx="3" type="body"/>
          </p:nvPr>
        </p:nvSpPr>
        <p:spPr>
          <a:xfrm>
            <a:off x="4645026" y="1535113"/>
            <a:ext cx="4041900" cy="639900"/>
          </a:xfrm>
          <a:prstGeom prst="rect">
            <a:avLst/>
          </a:prstGeom>
        </p:spPr>
        <p:txBody>
          <a:bodyPr anchorCtr="0" anchor="b" bIns="45700" lIns="91425" spcFirstLastPara="1" rIns="91425" wrap="square" tIns="45700">
            <a:noAutofit/>
          </a:bodyPr>
          <a:lstStyle/>
          <a:p>
            <a:pPr indent="0" lvl="0" marL="0" rtl="0" algn="l">
              <a:spcBef>
                <a:spcPts val="360"/>
              </a:spcBef>
              <a:spcAft>
                <a:spcPts val="0"/>
              </a:spcAft>
              <a:buNone/>
            </a:pPr>
            <a:r>
              <a:rPr lang="en-US"/>
              <a:t>RR List Instantiation</a:t>
            </a:r>
            <a:endParaRPr/>
          </a:p>
        </p:txBody>
      </p:sp>
      <p:pic>
        <p:nvPicPr>
          <p:cNvPr id="151" name="Google Shape;151;g89d4a03f14_1_42"/>
          <p:cNvPicPr preferRelativeResize="0"/>
          <p:nvPr/>
        </p:nvPicPr>
        <p:blipFill>
          <a:blip r:embed="rId3">
            <a:alphaModFix/>
          </a:blip>
          <a:stretch>
            <a:fillRect/>
          </a:stretch>
        </p:blipFill>
        <p:spPr>
          <a:xfrm>
            <a:off x="4314925" y="2269703"/>
            <a:ext cx="4092000" cy="1080472"/>
          </a:xfrm>
          <a:prstGeom prst="rect">
            <a:avLst/>
          </a:prstGeom>
          <a:noFill/>
          <a:ln>
            <a:noFill/>
          </a:ln>
        </p:spPr>
      </p:pic>
      <p:pic>
        <p:nvPicPr>
          <p:cNvPr id="152" name="Google Shape;152;g89d4a03f14_1_42"/>
          <p:cNvPicPr preferRelativeResize="0"/>
          <p:nvPr/>
        </p:nvPicPr>
        <p:blipFill>
          <a:blip r:embed="rId4">
            <a:alphaModFix/>
          </a:blip>
          <a:stretch>
            <a:fillRect/>
          </a:stretch>
        </p:blipFill>
        <p:spPr>
          <a:xfrm>
            <a:off x="167750" y="2429075"/>
            <a:ext cx="4147175" cy="761725"/>
          </a:xfrm>
          <a:prstGeom prst="rect">
            <a:avLst/>
          </a:prstGeom>
          <a:noFill/>
          <a:ln>
            <a:noFill/>
          </a:ln>
        </p:spPr>
      </p:pic>
      <p:sp>
        <p:nvSpPr>
          <p:cNvPr id="153" name="Google Shape;153;g89d4a03f14_1_42"/>
          <p:cNvSpPr txBox="1"/>
          <p:nvPr>
            <p:ph idx="1" type="body"/>
          </p:nvPr>
        </p:nvSpPr>
        <p:spPr>
          <a:xfrm>
            <a:off x="457200" y="3517913"/>
            <a:ext cx="4040100" cy="639900"/>
          </a:xfrm>
          <a:prstGeom prst="rect">
            <a:avLst/>
          </a:prstGeom>
        </p:spPr>
        <p:txBody>
          <a:bodyPr anchorCtr="0" anchor="b" bIns="45700" lIns="91425" spcFirstLastPara="1" rIns="91425" wrap="square" tIns="45700">
            <a:noAutofit/>
          </a:bodyPr>
          <a:lstStyle/>
          <a:p>
            <a:pPr indent="0" lvl="0" marL="0" rtl="0" algn="l">
              <a:spcBef>
                <a:spcPts val="360"/>
              </a:spcBef>
              <a:spcAft>
                <a:spcPts val="0"/>
              </a:spcAft>
              <a:buNone/>
            </a:pPr>
            <a:r>
              <a:rPr lang="en-US"/>
              <a:t>Robdef Map Definition</a:t>
            </a:r>
            <a:endParaRPr/>
          </a:p>
        </p:txBody>
      </p:sp>
      <p:sp>
        <p:nvSpPr>
          <p:cNvPr id="154" name="Google Shape;154;g89d4a03f14_1_42"/>
          <p:cNvSpPr txBox="1"/>
          <p:nvPr>
            <p:ph idx="3" type="body"/>
          </p:nvPr>
        </p:nvSpPr>
        <p:spPr>
          <a:xfrm>
            <a:off x="4645026" y="3444838"/>
            <a:ext cx="4041900" cy="639900"/>
          </a:xfrm>
          <a:prstGeom prst="rect">
            <a:avLst/>
          </a:prstGeom>
        </p:spPr>
        <p:txBody>
          <a:bodyPr anchorCtr="0" anchor="b" bIns="45700" lIns="91425" spcFirstLastPara="1" rIns="91425" wrap="square" tIns="45700">
            <a:noAutofit/>
          </a:bodyPr>
          <a:lstStyle/>
          <a:p>
            <a:pPr indent="0" lvl="0" marL="0" rtl="0" algn="l">
              <a:spcBef>
                <a:spcPts val="360"/>
              </a:spcBef>
              <a:spcAft>
                <a:spcPts val="0"/>
              </a:spcAft>
              <a:buNone/>
            </a:pPr>
            <a:r>
              <a:rPr lang="en-US"/>
              <a:t>RR Map Instantiation</a:t>
            </a:r>
            <a:endParaRPr/>
          </a:p>
        </p:txBody>
      </p:sp>
      <p:pic>
        <p:nvPicPr>
          <p:cNvPr id="155" name="Google Shape;155;g89d4a03f14_1_42"/>
          <p:cNvPicPr preferRelativeResize="0"/>
          <p:nvPr/>
        </p:nvPicPr>
        <p:blipFill>
          <a:blip r:embed="rId5">
            <a:alphaModFix/>
          </a:blip>
          <a:stretch>
            <a:fillRect/>
          </a:stretch>
        </p:blipFill>
        <p:spPr>
          <a:xfrm>
            <a:off x="209338" y="4359583"/>
            <a:ext cx="4064000" cy="457200"/>
          </a:xfrm>
          <a:prstGeom prst="rect">
            <a:avLst/>
          </a:prstGeom>
          <a:noFill/>
          <a:ln>
            <a:noFill/>
          </a:ln>
        </p:spPr>
      </p:pic>
      <p:pic>
        <p:nvPicPr>
          <p:cNvPr id="156" name="Google Shape;156;g89d4a03f14_1_42"/>
          <p:cNvPicPr preferRelativeResize="0"/>
          <p:nvPr/>
        </p:nvPicPr>
        <p:blipFill>
          <a:blip r:embed="rId6">
            <a:alphaModFix/>
          </a:blip>
          <a:stretch>
            <a:fillRect/>
          </a:stretch>
        </p:blipFill>
        <p:spPr>
          <a:xfrm>
            <a:off x="4457825" y="4230946"/>
            <a:ext cx="3400115" cy="20967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89d4a03f14_0_43"/>
          <p:cNvSpPr txBox="1"/>
          <p:nvPr>
            <p:ph type="title"/>
          </p:nvPr>
        </p:nvSpPr>
        <p:spPr>
          <a:xfrm>
            <a:off x="685800" y="865719"/>
            <a:ext cx="7772400" cy="73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RR Enums</a:t>
            </a:r>
            <a:endParaRPr/>
          </a:p>
        </p:txBody>
      </p:sp>
      <p:sp>
        <p:nvSpPr>
          <p:cNvPr id="163" name="Google Shape;163;g89d4a03f14_0_43"/>
          <p:cNvSpPr txBox="1"/>
          <p:nvPr>
            <p:ph idx="1" type="body"/>
          </p:nvPr>
        </p:nvSpPr>
        <p:spPr>
          <a:xfrm>
            <a:off x="685800" y="1752600"/>
            <a:ext cx="7772400" cy="4343400"/>
          </a:xfrm>
          <a:prstGeom prst="rect">
            <a:avLst/>
          </a:prstGeom>
        </p:spPr>
        <p:txBody>
          <a:bodyPr anchorCtr="0" anchor="t" bIns="45700" lIns="91425" spcFirstLastPara="1" rIns="91425" wrap="square" tIns="45700">
            <a:noAutofit/>
          </a:bodyPr>
          <a:lstStyle/>
          <a:p>
            <a:pPr indent="-381000" lvl="0" marL="457200" rtl="0" algn="l">
              <a:spcBef>
                <a:spcPts val="360"/>
              </a:spcBef>
              <a:spcAft>
                <a:spcPts val="0"/>
              </a:spcAft>
              <a:buSzPts val="2400"/>
              <a:buChar char="•"/>
            </a:pPr>
            <a:r>
              <a:rPr lang="en-US" sz="2400"/>
              <a:t>Enums are a special representation of Int32 with named values</a:t>
            </a:r>
            <a:endParaRPr sz="2400"/>
          </a:p>
          <a:p>
            <a:pPr indent="-381000" lvl="0" marL="457200" rtl="0" algn="l">
              <a:spcBef>
                <a:spcPts val="0"/>
              </a:spcBef>
              <a:spcAft>
                <a:spcPts val="0"/>
              </a:spcAft>
              <a:buSzPts val="2400"/>
              <a:buChar char="•"/>
            </a:pPr>
            <a:r>
              <a:rPr lang="en-US" sz="2400"/>
              <a:t>Values that can be used are signed integers, unsigned hexadecimal or left empty to implicitly increment from the last value</a:t>
            </a:r>
            <a:endParaRPr sz="2400"/>
          </a:p>
          <a:p>
            <a:pPr indent="-381000" lvl="0" marL="457200" rtl="0" algn="l">
              <a:spcBef>
                <a:spcPts val="0"/>
              </a:spcBef>
              <a:spcAft>
                <a:spcPts val="0"/>
              </a:spcAft>
              <a:buSzPts val="2400"/>
              <a:buChar char="•"/>
            </a:pPr>
            <a:r>
              <a:rPr lang="en-US" sz="2400"/>
              <a:t>Format for enums is “name” = “value”</a:t>
            </a:r>
            <a:endParaRPr sz="2400"/>
          </a:p>
          <a:p>
            <a:pPr indent="-381000" lvl="0" marL="457200" rtl="0" algn="l">
              <a:spcBef>
                <a:spcPts val="0"/>
              </a:spcBef>
              <a:spcAft>
                <a:spcPts val="0"/>
              </a:spcAft>
              <a:buSzPts val="2400"/>
              <a:buChar char="•"/>
            </a:pPr>
            <a:r>
              <a:rPr lang="en-US" sz="2400"/>
              <a:t>The enum values can then be referred to either by their name or value</a:t>
            </a:r>
            <a:endParaRPr sz="2400"/>
          </a:p>
          <a:p>
            <a:pPr indent="-381000" lvl="0" marL="457200" rtl="0" algn="l">
              <a:spcBef>
                <a:spcPts val="0"/>
              </a:spcBef>
              <a:spcAft>
                <a:spcPts val="0"/>
              </a:spcAft>
              <a:buSzPts val="2400"/>
              <a:buChar char="•"/>
            </a:pPr>
            <a:r>
              <a:rPr lang="en-US" sz="2400"/>
              <a:t>Useful for more explicitly defining acceptable values for functions</a:t>
            </a:r>
            <a:endParaRPr sz="2400"/>
          </a:p>
        </p:txBody>
      </p:sp>
      <p:sp>
        <p:nvSpPr>
          <p:cNvPr id="164" name="Google Shape;164;g89d4a03f14_0_43"/>
          <p:cNvSpPr txBox="1"/>
          <p:nvPr>
            <p:ph idx="12" type="sldNum"/>
          </p:nvPr>
        </p:nvSpPr>
        <p:spPr>
          <a:xfrm>
            <a:off x="7239000" y="6477000"/>
            <a:ext cx="1905000" cy="381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2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2016-08-18T19:12:55Z</dcterms:created>
  <dc:creator>John Wason</dc:creator>
</cp:coreProperties>
</file>