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Helvetica Neue"/>
      <p:regular r:id="rId21"/>
      <p:bold r:id="rId22"/>
      <p:italic r:id="rId23"/>
      <p:boldItalic r:id="rId24"/>
    </p:embeddedFont>
    <p:embeddedFont>
      <p:font typeface="Federo"/>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NY9eUehv6q+ADqn1fTGsyxEiN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Fede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23c55689e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23c55689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923c55689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24487ef5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24487ef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924487ef5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24487ef58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24487ef5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924487ef58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23c55689e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23c55689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923c55689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23c55689e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23c55689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923c55689e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4487ef58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4487ef5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924487ef58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47deac7bb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47deac7b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947deac7bb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b1ced6626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1ced662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8b1ced6626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b1ced6626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1ced662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b1ced662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b1ced6626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1ced6626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8b1ced6626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b1ced6626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1ced6626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b1ced6626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bcb75ad9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bcb75ad9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8bcb75ad9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bcb75ad99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cb75ad9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8bcb75ad9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3035599b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3035599b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3035599b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23c55689e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23c55689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923c55689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type="ctrTitle"/>
          </p:nvPr>
        </p:nvSpPr>
        <p:spPr>
          <a:xfrm>
            <a:off x="685800" y="139675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8"/>
          <p:cNvSpPr txBox="1"/>
          <p:nvPr>
            <p:ph idx="1" type="subTitle"/>
          </p:nvPr>
        </p:nvSpPr>
        <p:spPr>
          <a:xfrm>
            <a:off x="1371600" y="3200400"/>
            <a:ext cx="6400800" cy="2438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20"/>
              </a:spcBef>
              <a:spcAft>
                <a:spcPts val="0"/>
              </a:spcAft>
              <a:buClr>
                <a:schemeClr val="dk1"/>
              </a:buClr>
              <a:buSzPts val="2100"/>
              <a:buFont typeface="Calibri"/>
              <a:buNone/>
              <a:defRPr/>
            </a:lvl1pPr>
            <a:lvl2pPr lvl="1" algn="ctr">
              <a:lnSpc>
                <a:spcPct val="100000"/>
              </a:lnSpc>
              <a:spcBef>
                <a:spcPts val="360"/>
              </a:spcBef>
              <a:spcAft>
                <a:spcPts val="0"/>
              </a:spcAft>
              <a:buClr>
                <a:schemeClr val="dk1"/>
              </a:buClr>
              <a:buSzPts val="1800"/>
              <a:buFont typeface="Calibri"/>
              <a:buNone/>
              <a:defRPr/>
            </a:lvl2pPr>
            <a:lvl3pPr lvl="2" algn="ctr">
              <a:lnSpc>
                <a:spcPct val="100000"/>
              </a:lnSpc>
              <a:spcBef>
                <a:spcPts val="300"/>
              </a:spcBef>
              <a:spcAft>
                <a:spcPts val="0"/>
              </a:spcAft>
              <a:buClr>
                <a:schemeClr val="dk1"/>
              </a:buClr>
              <a:buSzPts val="1500"/>
              <a:buFont typeface="Calibri"/>
              <a:buNone/>
              <a:defRPr/>
            </a:lvl3pPr>
            <a:lvl4pPr lvl="3" algn="ctr">
              <a:lnSpc>
                <a:spcPct val="100000"/>
              </a:lnSpc>
              <a:spcBef>
                <a:spcPts val="270"/>
              </a:spcBef>
              <a:spcAft>
                <a:spcPts val="0"/>
              </a:spcAft>
              <a:buClr>
                <a:schemeClr val="dk1"/>
              </a:buClr>
              <a:buSzPts val="1350"/>
              <a:buFont typeface="Calibri"/>
              <a:buNone/>
              <a:defRPr/>
            </a:lvl4pPr>
            <a:lvl5pPr lvl="4" algn="ctr">
              <a:lnSpc>
                <a:spcPct val="100000"/>
              </a:lnSpc>
              <a:spcBef>
                <a:spcPts val="270"/>
              </a:spcBef>
              <a:spcAft>
                <a:spcPts val="0"/>
              </a:spcAft>
              <a:buClr>
                <a:schemeClr val="dk1"/>
              </a:buClr>
              <a:buSzPts val="1350"/>
              <a:buFont typeface="Calibri"/>
              <a:buNone/>
              <a:defRPr/>
            </a:lvl5pPr>
            <a:lvl6pPr lvl="5" algn="ctr">
              <a:lnSpc>
                <a:spcPct val="100000"/>
              </a:lnSpc>
              <a:spcBef>
                <a:spcPts val="300"/>
              </a:spcBef>
              <a:spcAft>
                <a:spcPts val="0"/>
              </a:spcAft>
              <a:buClr>
                <a:schemeClr val="dk1"/>
              </a:buClr>
              <a:buSzPts val="1500"/>
              <a:buFont typeface="Arial"/>
              <a:buNone/>
              <a:defRPr/>
            </a:lvl6pPr>
            <a:lvl7pPr lvl="6" algn="ctr">
              <a:lnSpc>
                <a:spcPct val="100000"/>
              </a:lnSpc>
              <a:spcBef>
                <a:spcPts val="300"/>
              </a:spcBef>
              <a:spcAft>
                <a:spcPts val="0"/>
              </a:spcAft>
              <a:buClr>
                <a:schemeClr val="dk1"/>
              </a:buClr>
              <a:buSzPts val="1500"/>
              <a:buFont typeface="Arial"/>
              <a:buNone/>
              <a:defRPr/>
            </a:lvl7pPr>
            <a:lvl8pPr lvl="7" algn="ctr">
              <a:lnSpc>
                <a:spcPct val="100000"/>
              </a:lnSpc>
              <a:spcBef>
                <a:spcPts val="300"/>
              </a:spcBef>
              <a:spcAft>
                <a:spcPts val="0"/>
              </a:spcAft>
              <a:buClr>
                <a:schemeClr val="dk1"/>
              </a:buClr>
              <a:buSzPts val="1500"/>
              <a:buFont typeface="Arial"/>
              <a:buNone/>
              <a:defRPr/>
            </a:lvl8pPr>
            <a:lvl9pPr lvl="8" algn="ctr">
              <a:lnSpc>
                <a:spcPct val="100000"/>
              </a:lnSpc>
              <a:spcBef>
                <a:spcPts val="300"/>
              </a:spcBef>
              <a:spcAft>
                <a:spcPts val="0"/>
              </a:spcAft>
              <a:buClr>
                <a:schemeClr val="dk1"/>
              </a:buClr>
              <a:buSzPts val="1500"/>
              <a:buFont typeface="Arial"/>
              <a:buNone/>
              <a:defRPr/>
            </a:lvl9pPr>
          </a:lstStyle>
          <a:p/>
        </p:txBody>
      </p:sp>
      <p:sp>
        <p:nvSpPr>
          <p:cNvPr id="19" name="Google Shape;19;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7"/>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37"/>
          <p:cNvSpPr txBox="1"/>
          <p:nvPr>
            <p:ph idx="1" type="body"/>
          </p:nvPr>
        </p:nvSpPr>
        <p:spPr>
          <a:xfrm rot="5400000">
            <a:off x="2400300" y="38100"/>
            <a:ext cx="43434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3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8"/>
          <p:cNvSpPr txBox="1"/>
          <p:nvPr>
            <p:ph type="title"/>
          </p:nvPr>
        </p:nvSpPr>
        <p:spPr>
          <a:xfrm rot="5400000">
            <a:off x="4933950" y="2571750"/>
            <a:ext cx="5105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38"/>
          <p:cNvSpPr txBox="1"/>
          <p:nvPr>
            <p:ph idx="1" type="body"/>
          </p:nvPr>
        </p:nvSpPr>
        <p:spPr>
          <a:xfrm rot="5400000">
            <a:off x="971550" y="704850"/>
            <a:ext cx="5105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8"/>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0"/>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27" name="Shape 27"/>
        <p:cNvGrpSpPr/>
        <p:nvPr/>
      </p:nvGrpSpPr>
      <p:grpSpPr>
        <a:xfrm>
          <a:off x="0" y="0"/>
          <a:ext cx="0" cy="0"/>
          <a:chOff x="0" y="0"/>
          <a:chExt cx="0" cy="0"/>
        </a:xfrm>
      </p:grpSpPr>
      <p:sp>
        <p:nvSpPr>
          <p:cNvPr id="28" name="Google Shape;28;p29"/>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9"/>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7239000" y="6477000"/>
            <a:ext cx="19050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C00000"/>
                </a:solidFill>
                <a:latin typeface="Federo"/>
                <a:ea typeface="Federo"/>
                <a:cs typeface="Federo"/>
                <a:sym typeface="Fede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31"/>
          <p:cNvSpPr txBox="1"/>
          <p:nvPr>
            <p:ph idx="1" type="body"/>
          </p:nvPr>
        </p:nvSpPr>
        <p:spPr>
          <a:xfrm>
            <a:off x="685800" y="1752599"/>
            <a:ext cx="3810000" cy="4343401"/>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Calibri"/>
              <a:buChar char="•"/>
              <a:defRPr sz="2100"/>
            </a:lvl1pPr>
            <a:lvl2pPr indent="-342900" lvl="1" marL="914400" algn="l">
              <a:lnSpc>
                <a:spcPct val="100000"/>
              </a:lnSpc>
              <a:spcBef>
                <a:spcPts val="360"/>
              </a:spcBef>
              <a:spcAft>
                <a:spcPts val="0"/>
              </a:spcAft>
              <a:buClr>
                <a:schemeClr val="dk1"/>
              </a:buClr>
              <a:buSzPts val="1800"/>
              <a:buFont typeface="Calibri"/>
              <a:buChar char="–"/>
              <a:defRPr sz="1800"/>
            </a:lvl2pPr>
            <a:lvl3pPr indent="-323850" lvl="2" marL="1371600" algn="l">
              <a:lnSpc>
                <a:spcPct val="100000"/>
              </a:lnSpc>
              <a:spcBef>
                <a:spcPts val="300"/>
              </a:spcBef>
              <a:spcAft>
                <a:spcPts val="0"/>
              </a:spcAft>
              <a:buClr>
                <a:schemeClr val="dk1"/>
              </a:buClr>
              <a:buSzPts val="1500"/>
              <a:buFont typeface="Calibri"/>
              <a:buChar char="•"/>
              <a:defRPr sz="1500"/>
            </a:lvl3pPr>
            <a:lvl4pPr indent="-314325" lvl="3" marL="1828800" algn="l">
              <a:lnSpc>
                <a:spcPct val="100000"/>
              </a:lnSpc>
              <a:spcBef>
                <a:spcPts val="270"/>
              </a:spcBef>
              <a:spcAft>
                <a:spcPts val="0"/>
              </a:spcAft>
              <a:buClr>
                <a:schemeClr val="dk1"/>
              </a:buClr>
              <a:buSzPts val="1350"/>
              <a:buFont typeface="Calibri"/>
              <a:buChar char="–"/>
              <a:defRPr sz="1350"/>
            </a:lvl4pPr>
            <a:lvl5pPr indent="-314325" lvl="4" marL="2286000" algn="l">
              <a:lnSpc>
                <a:spcPct val="100000"/>
              </a:lnSpc>
              <a:spcBef>
                <a:spcPts val="270"/>
              </a:spcBef>
              <a:spcAft>
                <a:spcPts val="0"/>
              </a:spcAft>
              <a:buClr>
                <a:schemeClr val="dk1"/>
              </a:buClr>
              <a:buSzPts val="1350"/>
              <a:buFont typeface="Calibri"/>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36" name="Google Shape;36;p31"/>
          <p:cNvSpPr txBox="1"/>
          <p:nvPr>
            <p:ph idx="2" type="body"/>
          </p:nvPr>
        </p:nvSpPr>
        <p:spPr>
          <a:xfrm>
            <a:off x="4648200" y="1752599"/>
            <a:ext cx="3810000" cy="4343401"/>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Calibri"/>
              <a:buChar char="•"/>
              <a:defRPr sz="2100"/>
            </a:lvl1pPr>
            <a:lvl2pPr indent="-342900" lvl="1" marL="914400" algn="l">
              <a:lnSpc>
                <a:spcPct val="100000"/>
              </a:lnSpc>
              <a:spcBef>
                <a:spcPts val="360"/>
              </a:spcBef>
              <a:spcAft>
                <a:spcPts val="0"/>
              </a:spcAft>
              <a:buClr>
                <a:schemeClr val="dk1"/>
              </a:buClr>
              <a:buSzPts val="1800"/>
              <a:buFont typeface="Calibri"/>
              <a:buChar char="–"/>
              <a:defRPr sz="1800"/>
            </a:lvl2pPr>
            <a:lvl3pPr indent="-323850" lvl="2" marL="1371600" algn="l">
              <a:lnSpc>
                <a:spcPct val="100000"/>
              </a:lnSpc>
              <a:spcBef>
                <a:spcPts val="300"/>
              </a:spcBef>
              <a:spcAft>
                <a:spcPts val="0"/>
              </a:spcAft>
              <a:buClr>
                <a:schemeClr val="dk1"/>
              </a:buClr>
              <a:buSzPts val="1500"/>
              <a:buFont typeface="Calibri"/>
              <a:buChar char="•"/>
              <a:defRPr sz="1500"/>
            </a:lvl3pPr>
            <a:lvl4pPr indent="-314325" lvl="3" marL="1828800" algn="l">
              <a:lnSpc>
                <a:spcPct val="100000"/>
              </a:lnSpc>
              <a:spcBef>
                <a:spcPts val="270"/>
              </a:spcBef>
              <a:spcAft>
                <a:spcPts val="0"/>
              </a:spcAft>
              <a:buClr>
                <a:schemeClr val="dk1"/>
              </a:buClr>
              <a:buSzPts val="1350"/>
              <a:buFont typeface="Calibri"/>
              <a:buChar char="–"/>
              <a:defRPr sz="1350"/>
            </a:lvl4pPr>
            <a:lvl5pPr indent="-314325" lvl="4" marL="2286000" algn="l">
              <a:lnSpc>
                <a:spcPct val="100000"/>
              </a:lnSpc>
              <a:spcBef>
                <a:spcPts val="270"/>
              </a:spcBef>
              <a:spcAft>
                <a:spcPts val="0"/>
              </a:spcAft>
              <a:buClr>
                <a:schemeClr val="dk1"/>
              </a:buClr>
              <a:buSzPts val="1350"/>
              <a:buFont typeface="Calibri"/>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37" name="Google Shape;37;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2"/>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1500"/>
              <a:buFont typeface="Calibri"/>
              <a:buNone/>
              <a:defRPr sz="1500"/>
            </a:lvl1pPr>
            <a:lvl2pPr indent="-228600" lvl="1" marL="914400" algn="l">
              <a:lnSpc>
                <a:spcPct val="100000"/>
              </a:lnSpc>
              <a:spcBef>
                <a:spcPts val="270"/>
              </a:spcBef>
              <a:spcAft>
                <a:spcPts val="0"/>
              </a:spcAft>
              <a:buClr>
                <a:schemeClr val="dk1"/>
              </a:buClr>
              <a:buSzPts val="1350"/>
              <a:buFont typeface="Calibri"/>
              <a:buNone/>
              <a:defRPr sz="1350"/>
            </a:lvl2pPr>
            <a:lvl3pPr indent="-228600" lvl="2" marL="1371600" algn="l">
              <a:lnSpc>
                <a:spcPct val="100000"/>
              </a:lnSpc>
              <a:spcBef>
                <a:spcPts val="240"/>
              </a:spcBef>
              <a:spcAft>
                <a:spcPts val="0"/>
              </a:spcAft>
              <a:buClr>
                <a:schemeClr val="dk1"/>
              </a:buClr>
              <a:buSzPts val="1200"/>
              <a:buFont typeface="Calibri"/>
              <a:buNone/>
              <a:defRPr sz="1200"/>
            </a:lvl3pPr>
            <a:lvl4pPr indent="-228600" lvl="3" marL="1828800" algn="l">
              <a:lnSpc>
                <a:spcPct val="100000"/>
              </a:lnSpc>
              <a:spcBef>
                <a:spcPts val="210"/>
              </a:spcBef>
              <a:spcAft>
                <a:spcPts val="0"/>
              </a:spcAft>
              <a:buClr>
                <a:schemeClr val="dk1"/>
              </a:buClr>
              <a:buSzPts val="1050"/>
              <a:buFont typeface="Calibri"/>
              <a:buNone/>
              <a:defRPr sz="1050"/>
            </a:lvl4pPr>
            <a:lvl5pPr indent="-228600" lvl="4" marL="2286000" algn="l">
              <a:lnSpc>
                <a:spcPct val="100000"/>
              </a:lnSpc>
              <a:spcBef>
                <a:spcPts val="210"/>
              </a:spcBef>
              <a:spcAft>
                <a:spcPts val="0"/>
              </a:spcAft>
              <a:buClr>
                <a:schemeClr val="dk1"/>
              </a:buClr>
              <a:buSzPts val="1050"/>
              <a:buFont typeface="Calibri"/>
              <a:buNone/>
              <a:defRPr sz="1050"/>
            </a:lvl5pPr>
            <a:lvl6pPr indent="-228600" lvl="5" marL="2743200" algn="l">
              <a:lnSpc>
                <a:spcPct val="100000"/>
              </a:lnSpc>
              <a:spcBef>
                <a:spcPts val="210"/>
              </a:spcBef>
              <a:spcAft>
                <a:spcPts val="0"/>
              </a:spcAft>
              <a:buClr>
                <a:schemeClr val="dk1"/>
              </a:buClr>
              <a:buSzPts val="1050"/>
              <a:buFont typeface="Arial"/>
              <a:buNone/>
              <a:defRPr sz="1050"/>
            </a:lvl6pPr>
            <a:lvl7pPr indent="-228600" lvl="6" marL="3200400" algn="l">
              <a:lnSpc>
                <a:spcPct val="100000"/>
              </a:lnSpc>
              <a:spcBef>
                <a:spcPts val="210"/>
              </a:spcBef>
              <a:spcAft>
                <a:spcPts val="0"/>
              </a:spcAft>
              <a:buClr>
                <a:schemeClr val="dk1"/>
              </a:buClr>
              <a:buSzPts val="1050"/>
              <a:buFont typeface="Arial"/>
              <a:buNone/>
              <a:defRPr sz="1050"/>
            </a:lvl7pPr>
            <a:lvl8pPr indent="-228600" lvl="7" marL="3657600" algn="l">
              <a:lnSpc>
                <a:spcPct val="100000"/>
              </a:lnSpc>
              <a:spcBef>
                <a:spcPts val="210"/>
              </a:spcBef>
              <a:spcAft>
                <a:spcPts val="0"/>
              </a:spcAft>
              <a:buClr>
                <a:schemeClr val="dk1"/>
              </a:buClr>
              <a:buSzPts val="1050"/>
              <a:buFont typeface="Arial"/>
              <a:buNone/>
              <a:defRPr sz="1050"/>
            </a:lvl8pPr>
            <a:lvl9pPr indent="-228600" lvl="8" marL="4114800" algn="l">
              <a:lnSpc>
                <a:spcPct val="100000"/>
              </a:lnSpc>
              <a:spcBef>
                <a:spcPts val="210"/>
              </a:spcBef>
              <a:spcAft>
                <a:spcPts val="0"/>
              </a:spcAft>
              <a:buClr>
                <a:schemeClr val="dk1"/>
              </a:buClr>
              <a:buSzPts val="1050"/>
              <a:buFont typeface="Arial"/>
              <a:buNone/>
              <a:defRPr sz="1050"/>
            </a:lvl9pPr>
          </a:lstStyle>
          <a:p/>
        </p:txBody>
      </p:sp>
      <p:sp>
        <p:nvSpPr>
          <p:cNvPr id="43" name="Google Shape;43;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3"/>
          <p:cNvSpPr txBox="1"/>
          <p:nvPr>
            <p:ph type="title"/>
          </p:nvPr>
        </p:nvSpPr>
        <p:spPr>
          <a:xfrm>
            <a:off x="457200" y="838200"/>
            <a:ext cx="8229600" cy="5794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Calibri"/>
              <a:buNone/>
              <a:defRPr b="1" sz="1800"/>
            </a:lvl1pPr>
            <a:lvl2pPr indent="-228600" lvl="1" marL="914400" algn="l">
              <a:lnSpc>
                <a:spcPct val="100000"/>
              </a:lnSpc>
              <a:spcBef>
                <a:spcPts val="300"/>
              </a:spcBef>
              <a:spcAft>
                <a:spcPts val="0"/>
              </a:spcAft>
              <a:buClr>
                <a:schemeClr val="dk1"/>
              </a:buClr>
              <a:buSzPts val="1500"/>
              <a:buFont typeface="Calibri"/>
              <a:buNone/>
              <a:defRPr b="1" sz="1500"/>
            </a:lvl2pPr>
            <a:lvl3pPr indent="-228600" lvl="2" marL="1371600" algn="l">
              <a:lnSpc>
                <a:spcPct val="100000"/>
              </a:lnSpc>
              <a:spcBef>
                <a:spcPts val="270"/>
              </a:spcBef>
              <a:spcAft>
                <a:spcPts val="0"/>
              </a:spcAft>
              <a:buClr>
                <a:schemeClr val="dk1"/>
              </a:buClr>
              <a:buSzPts val="1350"/>
              <a:buFont typeface="Calibri"/>
              <a:buNone/>
              <a:defRPr b="1" sz="1350"/>
            </a:lvl3pPr>
            <a:lvl4pPr indent="-228600" lvl="3" marL="1828800" algn="l">
              <a:lnSpc>
                <a:spcPct val="100000"/>
              </a:lnSpc>
              <a:spcBef>
                <a:spcPts val="240"/>
              </a:spcBef>
              <a:spcAft>
                <a:spcPts val="0"/>
              </a:spcAft>
              <a:buClr>
                <a:schemeClr val="dk1"/>
              </a:buClr>
              <a:buSzPts val="1200"/>
              <a:buFont typeface="Calibri"/>
              <a:buNone/>
              <a:defRPr b="1" sz="1200"/>
            </a:lvl4pPr>
            <a:lvl5pPr indent="-228600" lvl="4" marL="2286000" algn="l">
              <a:lnSpc>
                <a:spcPct val="100000"/>
              </a:lnSpc>
              <a:spcBef>
                <a:spcPts val="240"/>
              </a:spcBef>
              <a:spcAft>
                <a:spcPts val="0"/>
              </a:spcAft>
              <a:buClr>
                <a:schemeClr val="dk1"/>
              </a:buClr>
              <a:buSzPts val="1200"/>
              <a:buFont typeface="Calibri"/>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9" name="Google Shape;49;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Calibri"/>
              <a:buChar char="•"/>
              <a:defRPr sz="1800"/>
            </a:lvl1pPr>
            <a:lvl2pPr indent="-323850" lvl="1" marL="914400" algn="l">
              <a:lnSpc>
                <a:spcPct val="100000"/>
              </a:lnSpc>
              <a:spcBef>
                <a:spcPts val="300"/>
              </a:spcBef>
              <a:spcAft>
                <a:spcPts val="0"/>
              </a:spcAft>
              <a:buClr>
                <a:schemeClr val="dk1"/>
              </a:buClr>
              <a:buSzPts val="1500"/>
              <a:buFont typeface="Calibri"/>
              <a:buChar char="–"/>
              <a:defRPr sz="1500"/>
            </a:lvl2pPr>
            <a:lvl3pPr indent="-314325" lvl="2" marL="1371600" algn="l">
              <a:lnSpc>
                <a:spcPct val="100000"/>
              </a:lnSpc>
              <a:spcBef>
                <a:spcPts val="270"/>
              </a:spcBef>
              <a:spcAft>
                <a:spcPts val="0"/>
              </a:spcAft>
              <a:buClr>
                <a:schemeClr val="dk1"/>
              </a:buClr>
              <a:buSzPts val="1350"/>
              <a:buFont typeface="Calibri"/>
              <a:buChar char="•"/>
              <a:defRPr sz="1350"/>
            </a:lvl3pPr>
            <a:lvl4pPr indent="-304800" lvl="3" marL="1828800" algn="l">
              <a:lnSpc>
                <a:spcPct val="100000"/>
              </a:lnSpc>
              <a:spcBef>
                <a:spcPts val="240"/>
              </a:spcBef>
              <a:spcAft>
                <a:spcPts val="0"/>
              </a:spcAft>
              <a:buClr>
                <a:schemeClr val="dk1"/>
              </a:buClr>
              <a:buSzPts val="1200"/>
              <a:buFont typeface="Calibri"/>
              <a:buChar char="–"/>
              <a:defRPr sz="1200"/>
            </a:lvl4pPr>
            <a:lvl5pPr indent="-304800" lvl="4" marL="2286000" algn="l">
              <a:lnSpc>
                <a:spcPct val="100000"/>
              </a:lnSpc>
              <a:spcBef>
                <a:spcPts val="240"/>
              </a:spcBef>
              <a:spcAft>
                <a:spcPts val="0"/>
              </a:spcAft>
              <a:buClr>
                <a:schemeClr val="dk1"/>
              </a:buClr>
              <a:buSzPts val="1200"/>
              <a:buFont typeface="Calibri"/>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0" name="Google Shape;50;p33"/>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Calibri"/>
              <a:buNone/>
              <a:defRPr b="1" sz="1800"/>
            </a:lvl1pPr>
            <a:lvl2pPr indent="-228600" lvl="1" marL="914400" algn="l">
              <a:lnSpc>
                <a:spcPct val="100000"/>
              </a:lnSpc>
              <a:spcBef>
                <a:spcPts val="300"/>
              </a:spcBef>
              <a:spcAft>
                <a:spcPts val="0"/>
              </a:spcAft>
              <a:buClr>
                <a:schemeClr val="dk1"/>
              </a:buClr>
              <a:buSzPts val="1500"/>
              <a:buFont typeface="Calibri"/>
              <a:buNone/>
              <a:defRPr b="1" sz="1500"/>
            </a:lvl2pPr>
            <a:lvl3pPr indent="-228600" lvl="2" marL="1371600" algn="l">
              <a:lnSpc>
                <a:spcPct val="100000"/>
              </a:lnSpc>
              <a:spcBef>
                <a:spcPts val="270"/>
              </a:spcBef>
              <a:spcAft>
                <a:spcPts val="0"/>
              </a:spcAft>
              <a:buClr>
                <a:schemeClr val="dk1"/>
              </a:buClr>
              <a:buSzPts val="1350"/>
              <a:buFont typeface="Calibri"/>
              <a:buNone/>
              <a:defRPr b="1" sz="1350"/>
            </a:lvl3pPr>
            <a:lvl4pPr indent="-228600" lvl="3" marL="1828800" algn="l">
              <a:lnSpc>
                <a:spcPct val="100000"/>
              </a:lnSpc>
              <a:spcBef>
                <a:spcPts val="240"/>
              </a:spcBef>
              <a:spcAft>
                <a:spcPts val="0"/>
              </a:spcAft>
              <a:buClr>
                <a:schemeClr val="dk1"/>
              </a:buClr>
              <a:buSzPts val="1200"/>
              <a:buFont typeface="Calibri"/>
              <a:buNone/>
              <a:defRPr b="1" sz="1200"/>
            </a:lvl4pPr>
            <a:lvl5pPr indent="-228600" lvl="4" marL="2286000" algn="l">
              <a:lnSpc>
                <a:spcPct val="100000"/>
              </a:lnSpc>
              <a:spcBef>
                <a:spcPts val="240"/>
              </a:spcBef>
              <a:spcAft>
                <a:spcPts val="0"/>
              </a:spcAft>
              <a:buClr>
                <a:schemeClr val="dk1"/>
              </a:buClr>
              <a:buSzPts val="1200"/>
              <a:buFont typeface="Calibri"/>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1" name="Google Shape;51;p33"/>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Calibri"/>
              <a:buChar char="•"/>
              <a:defRPr sz="1800"/>
            </a:lvl1pPr>
            <a:lvl2pPr indent="-323850" lvl="1" marL="914400" algn="l">
              <a:lnSpc>
                <a:spcPct val="100000"/>
              </a:lnSpc>
              <a:spcBef>
                <a:spcPts val="300"/>
              </a:spcBef>
              <a:spcAft>
                <a:spcPts val="0"/>
              </a:spcAft>
              <a:buClr>
                <a:schemeClr val="dk1"/>
              </a:buClr>
              <a:buSzPts val="1500"/>
              <a:buFont typeface="Calibri"/>
              <a:buChar char="–"/>
              <a:defRPr sz="1500"/>
            </a:lvl2pPr>
            <a:lvl3pPr indent="-314325" lvl="2" marL="1371600" algn="l">
              <a:lnSpc>
                <a:spcPct val="100000"/>
              </a:lnSpc>
              <a:spcBef>
                <a:spcPts val="270"/>
              </a:spcBef>
              <a:spcAft>
                <a:spcPts val="0"/>
              </a:spcAft>
              <a:buClr>
                <a:schemeClr val="dk1"/>
              </a:buClr>
              <a:buSzPts val="1350"/>
              <a:buFont typeface="Calibri"/>
              <a:buChar char="•"/>
              <a:defRPr sz="1350"/>
            </a:lvl3pPr>
            <a:lvl4pPr indent="-304800" lvl="3" marL="1828800" algn="l">
              <a:lnSpc>
                <a:spcPct val="100000"/>
              </a:lnSpc>
              <a:spcBef>
                <a:spcPts val="240"/>
              </a:spcBef>
              <a:spcAft>
                <a:spcPts val="0"/>
              </a:spcAft>
              <a:buClr>
                <a:schemeClr val="dk1"/>
              </a:buClr>
              <a:buSzPts val="1200"/>
              <a:buFont typeface="Calibri"/>
              <a:buChar char="–"/>
              <a:defRPr sz="1200"/>
            </a:lvl4pPr>
            <a:lvl5pPr indent="-304800" lvl="4" marL="2286000" algn="l">
              <a:lnSpc>
                <a:spcPct val="100000"/>
              </a:lnSpc>
              <a:spcBef>
                <a:spcPts val="240"/>
              </a:spcBef>
              <a:spcAft>
                <a:spcPts val="0"/>
              </a:spcAft>
              <a:buClr>
                <a:schemeClr val="dk1"/>
              </a:buClr>
              <a:buSzPts val="1200"/>
              <a:buFont typeface="Calibri"/>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2" name="Google Shape;52;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5"/>
          <p:cNvSpPr txBox="1"/>
          <p:nvPr>
            <p:ph type="title"/>
          </p:nvPr>
        </p:nvSpPr>
        <p:spPr>
          <a:xfrm>
            <a:off x="457201" y="914400"/>
            <a:ext cx="3008313" cy="749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35"/>
          <p:cNvSpPr txBox="1"/>
          <p:nvPr>
            <p:ph idx="1" type="body"/>
          </p:nvPr>
        </p:nvSpPr>
        <p:spPr>
          <a:xfrm>
            <a:off x="3575050" y="914400"/>
            <a:ext cx="5111750" cy="521176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Calibri"/>
              <a:buChar char="•"/>
              <a:defRPr sz="2400"/>
            </a:lvl1pPr>
            <a:lvl2pPr indent="-361950" lvl="1" marL="914400" algn="l">
              <a:lnSpc>
                <a:spcPct val="100000"/>
              </a:lnSpc>
              <a:spcBef>
                <a:spcPts val="420"/>
              </a:spcBef>
              <a:spcAft>
                <a:spcPts val="0"/>
              </a:spcAft>
              <a:buClr>
                <a:schemeClr val="dk1"/>
              </a:buClr>
              <a:buSzPts val="2100"/>
              <a:buFont typeface="Calibri"/>
              <a:buChar char="–"/>
              <a:defRPr sz="2100"/>
            </a:lvl2pPr>
            <a:lvl3pPr indent="-342900" lvl="2" marL="1371600" algn="l">
              <a:lnSpc>
                <a:spcPct val="100000"/>
              </a:lnSpc>
              <a:spcBef>
                <a:spcPts val="360"/>
              </a:spcBef>
              <a:spcAft>
                <a:spcPts val="0"/>
              </a:spcAft>
              <a:buClr>
                <a:schemeClr val="dk1"/>
              </a:buClr>
              <a:buSzPts val="1800"/>
              <a:buFont typeface="Calibri"/>
              <a:buChar char="•"/>
              <a:defRPr sz="1800"/>
            </a:lvl3pPr>
            <a:lvl4pPr indent="-323850" lvl="3" marL="1828800" algn="l">
              <a:lnSpc>
                <a:spcPct val="100000"/>
              </a:lnSpc>
              <a:spcBef>
                <a:spcPts val="300"/>
              </a:spcBef>
              <a:spcAft>
                <a:spcPts val="0"/>
              </a:spcAft>
              <a:buClr>
                <a:schemeClr val="dk1"/>
              </a:buClr>
              <a:buSzPts val="1500"/>
              <a:buFont typeface="Calibri"/>
              <a:buChar char="–"/>
              <a:defRPr sz="1500"/>
            </a:lvl4pPr>
            <a:lvl5pPr indent="-323850" lvl="4" marL="2286000" algn="l">
              <a:lnSpc>
                <a:spcPct val="100000"/>
              </a:lnSpc>
              <a:spcBef>
                <a:spcPts val="300"/>
              </a:spcBef>
              <a:spcAft>
                <a:spcPts val="0"/>
              </a:spcAft>
              <a:buClr>
                <a:schemeClr val="dk1"/>
              </a:buClr>
              <a:buSzPts val="1500"/>
              <a:buFont typeface="Calibri"/>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62" name="Google Shape;62;p35"/>
          <p:cNvSpPr txBox="1"/>
          <p:nvPr>
            <p:ph idx="2" type="body"/>
          </p:nvPr>
        </p:nvSpPr>
        <p:spPr>
          <a:xfrm>
            <a:off x="457201" y="1785936"/>
            <a:ext cx="3008313" cy="43402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Calibri"/>
              <a:buNone/>
              <a:defRPr sz="1050"/>
            </a:lvl1pPr>
            <a:lvl2pPr indent="-228600" lvl="1" marL="914400" algn="l">
              <a:lnSpc>
                <a:spcPct val="100000"/>
              </a:lnSpc>
              <a:spcBef>
                <a:spcPts val="180"/>
              </a:spcBef>
              <a:spcAft>
                <a:spcPts val="0"/>
              </a:spcAft>
              <a:buClr>
                <a:schemeClr val="dk1"/>
              </a:buClr>
              <a:buSzPts val="900"/>
              <a:buFont typeface="Calibri"/>
              <a:buNone/>
              <a:defRPr sz="900"/>
            </a:lvl2pPr>
            <a:lvl3pPr indent="-228600" lvl="2" marL="1371600" algn="l">
              <a:lnSpc>
                <a:spcPct val="100000"/>
              </a:lnSpc>
              <a:spcBef>
                <a:spcPts val="150"/>
              </a:spcBef>
              <a:spcAft>
                <a:spcPts val="0"/>
              </a:spcAft>
              <a:buClr>
                <a:schemeClr val="dk1"/>
              </a:buClr>
              <a:buSzPts val="750"/>
              <a:buFont typeface="Calibri"/>
              <a:buNone/>
              <a:defRPr sz="750"/>
            </a:lvl3pPr>
            <a:lvl4pPr indent="-228600" lvl="3" marL="1828800" algn="l">
              <a:lnSpc>
                <a:spcPct val="100000"/>
              </a:lnSpc>
              <a:spcBef>
                <a:spcPts val="135"/>
              </a:spcBef>
              <a:spcAft>
                <a:spcPts val="0"/>
              </a:spcAft>
              <a:buClr>
                <a:schemeClr val="dk1"/>
              </a:buClr>
              <a:buSzPts val="675"/>
              <a:buFont typeface="Calibri"/>
              <a:buNone/>
              <a:defRPr sz="675"/>
            </a:lvl4pPr>
            <a:lvl5pPr indent="-228600" lvl="4" marL="2286000" algn="l">
              <a:lnSpc>
                <a:spcPct val="100000"/>
              </a:lnSpc>
              <a:spcBef>
                <a:spcPts val="135"/>
              </a:spcBef>
              <a:spcAft>
                <a:spcPts val="0"/>
              </a:spcAft>
              <a:buClr>
                <a:schemeClr val="dk1"/>
              </a:buClr>
              <a:buSzPts val="675"/>
              <a:buFont typeface="Calibri"/>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63" name="Google Shape;63;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36"/>
          <p:cNvSpPr/>
          <p:nvPr>
            <p:ph idx="2" type="pic"/>
          </p:nvPr>
        </p:nvSpPr>
        <p:spPr>
          <a:xfrm>
            <a:off x="1792288" y="914401"/>
            <a:ext cx="5486400" cy="381317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marR="0" rtl="0" algn="l">
              <a:lnSpc>
                <a:spcPct val="100000"/>
              </a:lnSpc>
              <a:spcBef>
                <a:spcPts val="420"/>
              </a:spcBef>
              <a:spcAft>
                <a:spcPts val="0"/>
              </a:spcAft>
              <a:buClr>
                <a:schemeClr val="dk1"/>
              </a:buClr>
              <a:buSzPts val="2100"/>
              <a:buFont typeface="Calibri"/>
              <a:buNone/>
              <a:defRPr b="0" i="0" sz="2100" u="none" cap="none" strike="noStrike">
                <a:solidFill>
                  <a:schemeClr val="dk1"/>
                </a:solidFill>
                <a:latin typeface="Calibri"/>
                <a:ea typeface="Calibri"/>
                <a:cs typeface="Calibri"/>
                <a:sym typeface="Calibri"/>
              </a:defRPr>
            </a:lvl2pPr>
            <a:lvl3pPr lvl="2"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3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4pPr>
            <a:lvl5pPr lvl="4" marR="0" rtl="0" algn="l">
              <a:lnSpc>
                <a:spcPct val="100000"/>
              </a:lnSpc>
              <a:spcBef>
                <a:spcPts val="300"/>
              </a:spcBef>
              <a:spcAft>
                <a:spcPts val="0"/>
              </a:spcAft>
              <a:buClr>
                <a:schemeClr val="dk1"/>
              </a:buClr>
              <a:buSzPts val="1500"/>
              <a:buFont typeface="Calibri"/>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9" name="Google Shape;69;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Calibri"/>
              <a:buNone/>
              <a:defRPr sz="1050"/>
            </a:lvl1pPr>
            <a:lvl2pPr indent="-228600" lvl="1" marL="914400" algn="l">
              <a:lnSpc>
                <a:spcPct val="100000"/>
              </a:lnSpc>
              <a:spcBef>
                <a:spcPts val="180"/>
              </a:spcBef>
              <a:spcAft>
                <a:spcPts val="0"/>
              </a:spcAft>
              <a:buClr>
                <a:schemeClr val="dk1"/>
              </a:buClr>
              <a:buSzPts val="900"/>
              <a:buFont typeface="Calibri"/>
              <a:buNone/>
              <a:defRPr sz="900"/>
            </a:lvl2pPr>
            <a:lvl3pPr indent="-228600" lvl="2" marL="1371600" algn="l">
              <a:lnSpc>
                <a:spcPct val="100000"/>
              </a:lnSpc>
              <a:spcBef>
                <a:spcPts val="150"/>
              </a:spcBef>
              <a:spcAft>
                <a:spcPts val="0"/>
              </a:spcAft>
              <a:buClr>
                <a:schemeClr val="dk1"/>
              </a:buClr>
              <a:buSzPts val="750"/>
              <a:buFont typeface="Calibri"/>
              <a:buNone/>
              <a:defRPr sz="750"/>
            </a:lvl3pPr>
            <a:lvl4pPr indent="-228600" lvl="3" marL="1828800" algn="l">
              <a:lnSpc>
                <a:spcPct val="100000"/>
              </a:lnSpc>
              <a:spcBef>
                <a:spcPts val="135"/>
              </a:spcBef>
              <a:spcAft>
                <a:spcPts val="0"/>
              </a:spcAft>
              <a:buClr>
                <a:schemeClr val="dk1"/>
              </a:buClr>
              <a:buSzPts val="675"/>
              <a:buFont typeface="Calibri"/>
              <a:buNone/>
              <a:defRPr sz="675"/>
            </a:lvl4pPr>
            <a:lvl5pPr indent="-228600" lvl="4" marL="2286000" algn="l">
              <a:lnSpc>
                <a:spcPct val="100000"/>
              </a:lnSpc>
              <a:spcBef>
                <a:spcPts val="135"/>
              </a:spcBef>
              <a:spcAft>
                <a:spcPts val="0"/>
              </a:spcAft>
              <a:buClr>
                <a:schemeClr val="dk1"/>
              </a:buClr>
              <a:buSzPts val="675"/>
              <a:buFont typeface="Calibri"/>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70" name="Google Shape;70;p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7"/>
          <p:cNvPicPr preferRelativeResize="0"/>
          <p:nvPr/>
        </p:nvPicPr>
        <p:blipFill rotWithShape="1">
          <a:blip r:embed="rId1">
            <a:alphaModFix/>
          </a:blip>
          <a:srcRect b="0" l="0" r="0" t="0"/>
          <a:stretch/>
        </p:blipFill>
        <p:spPr>
          <a:xfrm>
            <a:off x="1545332" y="74086"/>
            <a:ext cx="5924878" cy="791633"/>
          </a:xfrm>
          <a:prstGeom prst="rect">
            <a:avLst/>
          </a:prstGeom>
          <a:noFill/>
          <a:ln>
            <a:noFill/>
          </a:ln>
        </p:spPr>
      </p:pic>
      <p:sp>
        <p:nvSpPr>
          <p:cNvPr id="11" name="Google Shape;11;p27"/>
          <p:cNvSpPr txBox="1"/>
          <p:nvPr>
            <p:ph type="title"/>
          </p:nvPr>
        </p:nvSpPr>
        <p:spPr>
          <a:xfrm>
            <a:off x="685800" y="865719"/>
            <a:ext cx="7772400" cy="73448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rgbClr val="C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9pPr>
          </a:lstStyle>
          <a:p/>
        </p:txBody>
      </p:sp>
      <p:sp>
        <p:nvSpPr>
          <p:cNvPr id="12" name="Google Shape;12;p27"/>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100000"/>
              </a:lnSpc>
              <a:spcBef>
                <a:spcPts val="420"/>
              </a:spcBef>
              <a:spcAft>
                <a:spcPts val="0"/>
              </a:spcAft>
              <a:buClr>
                <a:schemeClr val="dk1"/>
              </a:buClr>
              <a:buSzPts val="2100"/>
              <a:buFont typeface="Calibri"/>
              <a:buChar char="•"/>
              <a:defRPr b="0" i="0" sz="2100" u="none" cap="none" strike="noStrike">
                <a:solidFill>
                  <a:schemeClr val="dk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2pPr>
            <a:lvl3pPr indent="-323850" lvl="2" marL="1371600" marR="0" rtl="0" algn="l">
              <a:lnSpc>
                <a:spcPct val="100000"/>
              </a:lnSpc>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3pPr>
            <a:lvl4pPr indent="-314325" lvl="3" marL="1828800" marR="0" rtl="0" algn="l">
              <a:lnSpc>
                <a:spcPct val="100000"/>
              </a:lnSpc>
              <a:spcBef>
                <a:spcPts val="270"/>
              </a:spcBef>
              <a:spcAft>
                <a:spcPts val="0"/>
              </a:spcAft>
              <a:buClr>
                <a:schemeClr val="dk1"/>
              </a:buClr>
              <a:buSzPts val="1350"/>
              <a:buFont typeface="Calibri"/>
              <a:buChar char="–"/>
              <a:defRPr b="0" i="0" sz="1350" u="none" cap="none" strike="noStrike">
                <a:solidFill>
                  <a:schemeClr val="dk1"/>
                </a:solidFill>
                <a:latin typeface="Calibri"/>
                <a:ea typeface="Calibri"/>
                <a:cs typeface="Calibri"/>
                <a:sym typeface="Calibri"/>
              </a:defRPr>
            </a:lvl4pPr>
            <a:lvl5pPr indent="-314325" lvl="4" marL="2286000" marR="0" rtl="0" algn="l">
              <a:lnSpc>
                <a:spcPct val="100000"/>
              </a:lnSpc>
              <a:spcBef>
                <a:spcPts val="270"/>
              </a:spcBef>
              <a:spcAft>
                <a:spcPts val="0"/>
              </a:spcAft>
              <a:buClr>
                <a:schemeClr val="dk1"/>
              </a:buClr>
              <a:buSzPts val="1350"/>
              <a:buFont typeface="Calibri"/>
              <a:buChar char="»"/>
              <a:defRPr b="0" i="0" sz="135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 name="Google Shape;13;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7"/>
          <p:cNvSpPr txBox="1"/>
          <p:nvPr>
            <p:ph idx="12" type="sldNum"/>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1050"/>
              <a:buFont typeface="Arial"/>
              <a:buNone/>
              <a:defRPr b="1" i="0" sz="105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obotraconteur.github.io/robotraconteur/doc/core/latest/cpp/logging.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obotraconteur.github.io/robotraconteur/doc/core/latest/cpp/taps.html"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39675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Robot Raconteur Training Seminar</a:t>
            </a:r>
            <a:endParaRPr/>
          </a:p>
          <a:p>
            <a:pPr indent="0" lvl="0" marL="0" rtl="0" algn="ctr">
              <a:lnSpc>
                <a:spcPct val="100000"/>
              </a:lnSpc>
              <a:spcBef>
                <a:spcPts val="0"/>
              </a:spcBef>
              <a:spcAft>
                <a:spcPts val="0"/>
              </a:spcAft>
              <a:buSzPts val="1400"/>
              <a:buNone/>
            </a:pPr>
            <a:r>
              <a:rPr lang="en-US"/>
              <a:t>Day 4</a:t>
            </a:r>
            <a:endParaRPr/>
          </a:p>
        </p:txBody>
      </p:sp>
      <p:sp>
        <p:nvSpPr>
          <p:cNvPr id="90" name="Google Shape;90;p1"/>
          <p:cNvSpPr txBox="1"/>
          <p:nvPr>
            <p:ph idx="1" type="subTitle"/>
          </p:nvPr>
        </p:nvSpPr>
        <p:spPr>
          <a:xfrm>
            <a:off x="1371600" y="3200400"/>
            <a:ext cx="64008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Font typeface="Calibri"/>
              <a:buNone/>
            </a:pPr>
            <a:r>
              <a:rPr b="1" lang="en-US" sz="2400"/>
              <a:t>John Wason, Ph.D.</a:t>
            </a:r>
            <a:endParaRPr/>
          </a:p>
          <a:p>
            <a:pPr indent="0" lvl="0" marL="0" rtl="0" algn="ctr">
              <a:lnSpc>
                <a:spcPct val="80000"/>
              </a:lnSpc>
              <a:spcBef>
                <a:spcPts val="360"/>
              </a:spcBef>
              <a:spcAft>
                <a:spcPts val="0"/>
              </a:spcAft>
              <a:buClr>
                <a:schemeClr val="dk1"/>
              </a:buClr>
              <a:buSzPts val="1800"/>
              <a:buFont typeface="Calibri"/>
              <a:buNone/>
            </a:pPr>
            <a:r>
              <a:t/>
            </a:r>
            <a:endParaRPr sz="1800"/>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Wason Technology, LLC</a:t>
            </a:r>
            <a:endParaRPr/>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16 Sterling Lake Rd, Tuxedo, NY, 10987</a:t>
            </a:r>
            <a:endParaRPr/>
          </a:p>
          <a:p>
            <a:pPr indent="-406400" lvl="0" marL="406400" rtl="0" algn="ctr">
              <a:lnSpc>
                <a:spcPct val="80000"/>
              </a:lnSpc>
              <a:spcBef>
                <a:spcPts val="400"/>
              </a:spcBef>
              <a:spcAft>
                <a:spcPts val="0"/>
              </a:spcAft>
              <a:buClr>
                <a:srgbClr val="3C8C92"/>
              </a:buClr>
              <a:buSzPts val="2000"/>
              <a:buFont typeface="Calibri"/>
              <a:buNone/>
            </a:pPr>
            <a:r>
              <a:rPr lang="en-US" sz="2000">
                <a:solidFill>
                  <a:srgbClr val="3C8C92"/>
                </a:solidFill>
              </a:rPr>
              <a:t>wason@wasontech.com</a:t>
            </a:r>
            <a:endParaRPr/>
          </a:p>
          <a:p>
            <a:pPr indent="0" lvl="0" marL="0" rtl="0" algn="ctr">
              <a:lnSpc>
                <a:spcPct val="80000"/>
              </a:lnSpc>
              <a:spcBef>
                <a:spcPts val="400"/>
              </a:spcBef>
              <a:spcAft>
                <a:spcPts val="0"/>
              </a:spcAft>
              <a:buClr>
                <a:schemeClr val="dk1"/>
              </a:buClr>
              <a:buSzPts val="2000"/>
              <a:buFont typeface="Calibri"/>
              <a:buNone/>
            </a:pPr>
            <a:r>
              <a:t/>
            </a:r>
            <a:endParaRPr sz="2000"/>
          </a:p>
          <a:p>
            <a:pPr indent="0" lvl="0" marL="0" rtl="0" algn="ctr">
              <a:lnSpc>
                <a:spcPct val="80000"/>
              </a:lnSpc>
              <a:spcBef>
                <a:spcPts val="400"/>
              </a:spcBef>
              <a:spcAft>
                <a:spcPts val="0"/>
              </a:spcAft>
              <a:buClr>
                <a:srgbClr val="3C8C93"/>
              </a:buClr>
              <a:buSzPts val="2000"/>
              <a:buFont typeface="Calibri"/>
              <a:buNone/>
            </a:pPr>
            <a:r>
              <a:t/>
            </a:r>
            <a:endParaRPr/>
          </a:p>
          <a:p>
            <a:pPr indent="0" lvl="0" marL="0" rtl="0" algn="ctr">
              <a:lnSpc>
                <a:spcPct val="100000"/>
              </a:lnSpc>
              <a:spcBef>
                <a:spcPts val="420"/>
              </a:spcBef>
              <a:spcAft>
                <a:spcPts val="0"/>
              </a:spcAft>
              <a:buClr>
                <a:schemeClr val="dk1"/>
              </a:buClr>
              <a:buSzPts val="2100"/>
              <a:buFont typeface="Calibri"/>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923c55689e_0_8"/>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Subscriptions</a:t>
            </a:r>
            <a:endParaRPr/>
          </a:p>
        </p:txBody>
      </p:sp>
      <p:sp>
        <p:nvSpPr>
          <p:cNvPr id="161" name="Google Shape;161;g923c55689e_0_8"/>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RR Subscriptions are used to create robust connections</a:t>
            </a:r>
            <a:endParaRPr/>
          </a:p>
          <a:p>
            <a:pPr indent="-342900" lvl="0" marL="457200" rtl="0" algn="l">
              <a:spcBef>
                <a:spcPts val="0"/>
              </a:spcBef>
              <a:spcAft>
                <a:spcPts val="0"/>
              </a:spcAft>
              <a:buSzPts val="1800"/>
              <a:buChar char="•"/>
            </a:pPr>
            <a:r>
              <a:rPr lang="en-US"/>
              <a:t>RR Subscriptions will create a connection to a service and attempt to maintain a connection, and reconnecting if lost</a:t>
            </a:r>
            <a:endParaRPr/>
          </a:p>
          <a:p>
            <a:pPr indent="-342900" lvl="0" marL="457200" rtl="0" algn="l">
              <a:spcBef>
                <a:spcPts val="0"/>
              </a:spcBef>
              <a:spcAft>
                <a:spcPts val="0"/>
              </a:spcAft>
              <a:buSzPts val="1800"/>
              <a:buChar char="•"/>
            </a:pPr>
            <a:r>
              <a:rPr lang="en-US"/>
              <a:t>The client connection can be accessed from the service by calling GetDefaultClient or TryGetDefaultClient. It is recommended this is called before client is used to ensure that client is the most recent one</a:t>
            </a:r>
            <a:endParaRPr/>
          </a:p>
          <a:p>
            <a:pPr indent="-342900" lvl="0" marL="457200" rtl="0" algn="l">
              <a:spcBef>
                <a:spcPts val="0"/>
              </a:spcBef>
              <a:spcAft>
                <a:spcPts val="0"/>
              </a:spcAft>
              <a:buSzPts val="1800"/>
              <a:buChar char="•"/>
            </a:pPr>
            <a:r>
              <a:rPr lang="en-US"/>
              <a:t>If pipes or wires are used then PipeSubscription and WireSubscription should be used to maintain connections to data</a:t>
            </a:r>
            <a:endParaRPr/>
          </a:p>
          <a:p>
            <a:pPr indent="-342900" lvl="0" marL="457200" rtl="0" algn="l">
              <a:spcBef>
                <a:spcPts val="0"/>
              </a:spcBef>
              <a:spcAft>
                <a:spcPts val="0"/>
              </a:spcAft>
              <a:buSzPts val="1800"/>
              <a:buChar char="•"/>
            </a:pPr>
            <a:r>
              <a:rPr lang="en-US"/>
              <a:t>RR Subscriptions have an optional filter to make sure that the correct service is subscribed to</a:t>
            </a:r>
            <a:endParaRPr/>
          </a:p>
          <a:p>
            <a:pPr indent="0" lvl="0" marL="457200" rtl="0" algn="l">
              <a:spcBef>
                <a:spcPts val="360"/>
              </a:spcBef>
              <a:spcAft>
                <a:spcPts val="0"/>
              </a:spcAft>
              <a:buNone/>
            </a:pPr>
            <a:r>
              <a:t/>
            </a:r>
            <a:endParaRPr/>
          </a:p>
        </p:txBody>
      </p:sp>
      <p:sp>
        <p:nvSpPr>
          <p:cNvPr id="162" name="Google Shape;162;g923c55689e_0_8"/>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924487ef58_0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Subscriptions (continued)</a:t>
            </a:r>
            <a:endParaRPr/>
          </a:p>
        </p:txBody>
      </p:sp>
      <p:sp>
        <p:nvSpPr>
          <p:cNvPr id="169" name="Google Shape;169;g924487ef58_0_0"/>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RR Service Type Subscriptions subscribe to all services that match a certain type and match an optional filter</a:t>
            </a:r>
            <a:endParaRPr/>
          </a:p>
          <a:p>
            <a:pPr indent="-342900" lvl="0" marL="457200" rtl="0" algn="l">
              <a:spcBef>
                <a:spcPts val="0"/>
              </a:spcBef>
              <a:spcAft>
                <a:spcPts val="0"/>
              </a:spcAft>
              <a:buSzPts val="1800"/>
              <a:buChar char="•"/>
            </a:pPr>
            <a:r>
              <a:rPr lang="en-US"/>
              <a:t>The connected clients from this can be accessed as a map using GetConnectedClients</a:t>
            </a:r>
            <a:endParaRPr/>
          </a:p>
          <a:p>
            <a:pPr indent="-342900" lvl="0" marL="457200" rtl="0" algn="l">
              <a:spcBef>
                <a:spcPts val="0"/>
              </a:spcBef>
              <a:spcAft>
                <a:spcPts val="0"/>
              </a:spcAft>
              <a:buSzPts val="1800"/>
              <a:buChar char="•"/>
            </a:pPr>
            <a:r>
              <a:rPr lang="en-US"/>
              <a:t>It is recommended that the max connection count of the filter should be set to prevent overloading connection</a:t>
            </a:r>
            <a:endParaRPr/>
          </a:p>
          <a:p>
            <a:pPr indent="-342900" lvl="0" marL="457200" rtl="0" algn="l">
              <a:spcBef>
                <a:spcPts val="0"/>
              </a:spcBef>
              <a:spcAft>
                <a:spcPts val="0"/>
              </a:spcAft>
              <a:buSzPts val="1800"/>
              <a:buChar char="•"/>
            </a:pPr>
            <a:r>
              <a:rPr lang="en-US"/>
              <a:t>The clients grabbed by GetConnectedClients are managed by the service and can be connected or disconnected</a:t>
            </a:r>
            <a:endParaRPr/>
          </a:p>
          <a:p>
            <a:pPr indent="-342900" lvl="0" marL="457200" rtl="0" algn="l">
              <a:spcBef>
                <a:spcPts val="0"/>
              </a:spcBef>
              <a:spcAft>
                <a:spcPts val="0"/>
              </a:spcAft>
              <a:buSzPts val="1800"/>
              <a:buChar char="•"/>
            </a:pPr>
            <a:r>
              <a:rPr lang="en-US"/>
              <a:t>If a client needs to stay connected it can be “claimed” by the service using ClaimClient(), its lifecycle is then no longer managed by the subscription, it can then be released to give control back to the subscription using ReleaseClient()</a:t>
            </a:r>
            <a:endParaRPr/>
          </a:p>
        </p:txBody>
      </p:sp>
      <p:sp>
        <p:nvSpPr>
          <p:cNvPr id="170" name="Google Shape;170;g924487ef58_0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924487ef58_0_7"/>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ServiceInfo2 Subscription</a:t>
            </a:r>
            <a:endParaRPr/>
          </a:p>
        </p:txBody>
      </p:sp>
      <p:sp>
        <p:nvSpPr>
          <p:cNvPr id="177" name="Google Shape;177;g924487ef58_0_7"/>
          <p:cNvSpPr txBox="1"/>
          <p:nvPr>
            <p:ph idx="1" type="body"/>
          </p:nvPr>
        </p:nvSpPr>
        <p:spPr>
          <a:xfrm>
            <a:off x="685800" y="1732875"/>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 ServiceInfo2 Subscriptions are used to track services as they are detected and lost</a:t>
            </a:r>
            <a:endParaRPr/>
          </a:p>
          <a:p>
            <a:pPr indent="-342900" lvl="0" marL="457200" rtl="0" algn="l">
              <a:spcBef>
                <a:spcPts val="0"/>
              </a:spcBef>
              <a:spcAft>
                <a:spcPts val="0"/>
              </a:spcAft>
              <a:buSzPts val="1800"/>
              <a:buChar char="•"/>
            </a:pPr>
            <a:r>
              <a:rPr lang="en-US"/>
              <a:t>These do not create automatic client connections, can be used to display available services</a:t>
            </a:r>
            <a:endParaRPr/>
          </a:p>
          <a:p>
            <a:pPr indent="-342900" lvl="0" marL="457200" rtl="0" algn="l">
              <a:spcBef>
                <a:spcPts val="0"/>
              </a:spcBef>
              <a:spcAft>
                <a:spcPts val="0"/>
              </a:spcAft>
              <a:buSzPts val="1800"/>
              <a:buChar char="•"/>
            </a:pPr>
            <a:r>
              <a:rPr lang="en-US"/>
              <a:t>The subscription is created using RR::RRNode::SubscribeServiceInfo2</a:t>
            </a:r>
            <a:endParaRPr/>
          </a:p>
          <a:p>
            <a:pPr indent="-342900" lvl="0" marL="457200" rtl="0" algn="l">
              <a:spcBef>
                <a:spcPts val="0"/>
              </a:spcBef>
              <a:spcAft>
                <a:spcPts val="0"/>
              </a:spcAft>
              <a:buSzPts val="1800"/>
              <a:buChar char="•"/>
            </a:pPr>
            <a:r>
              <a:rPr lang="en-US"/>
              <a:t>The information about the available services can be retrieved using GetDetectedServiceInfo2() which will return a ServiceInfo2 structure</a:t>
            </a:r>
            <a:endParaRPr/>
          </a:p>
        </p:txBody>
      </p:sp>
      <p:sp>
        <p:nvSpPr>
          <p:cNvPr id="178" name="Google Shape;178;g924487ef58_0_7"/>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923c55689e_0_15"/>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Logging</a:t>
            </a:r>
            <a:endParaRPr/>
          </a:p>
        </p:txBody>
      </p:sp>
      <p:sp>
        <p:nvSpPr>
          <p:cNvPr id="185" name="Google Shape;185;g923c55689e_0_15"/>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RR Version 0.9.3 added logging capabilities to the RR library to assist in debugging</a:t>
            </a:r>
            <a:endParaRPr/>
          </a:p>
          <a:p>
            <a:pPr indent="-342900" lvl="0" marL="457200" rtl="0" algn="l">
              <a:spcBef>
                <a:spcPts val="0"/>
              </a:spcBef>
              <a:spcAft>
                <a:spcPts val="0"/>
              </a:spcAft>
              <a:buSzPts val="1800"/>
              <a:buChar char="•"/>
            </a:pPr>
            <a:r>
              <a:rPr lang="en-US"/>
              <a:t>The format of log entries can be seen here: </a:t>
            </a:r>
            <a:r>
              <a:rPr lang="en-US" u="sng">
                <a:solidFill>
                  <a:schemeClr val="hlink"/>
                </a:solidFill>
                <a:hlinkClick r:id="rId3"/>
              </a:rPr>
              <a:t>https://robotraconteur.github.io/robotraconteur/doc/core/latest/cpp/logging.html</a:t>
            </a:r>
            <a:endParaRPr>
              <a:solidFill>
                <a:srgbClr val="6D9EEB"/>
              </a:solidFill>
            </a:endParaRPr>
          </a:p>
          <a:p>
            <a:pPr indent="-342900" lvl="0" marL="457200" rtl="0" algn="l">
              <a:spcBef>
                <a:spcPts val="0"/>
              </a:spcBef>
              <a:spcAft>
                <a:spcPts val="0"/>
              </a:spcAft>
              <a:buClr>
                <a:srgbClr val="000000"/>
              </a:buClr>
              <a:buSzPts val="1800"/>
              <a:buChar char="•"/>
            </a:pPr>
            <a:r>
              <a:rPr lang="en-US">
                <a:solidFill>
                  <a:srgbClr val="000000"/>
                </a:solidFill>
              </a:rPr>
              <a:t>In C++ the log messages are sent to stderr, but they can be sent to a file using FileLogRecordHandler</a:t>
            </a:r>
            <a:endParaRPr>
              <a:solidFill>
                <a:srgbClr val="000000"/>
              </a:solidFill>
            </a:endParaRPr>
          </a:p>
          <a:p>
            <a:pPr indent="-342900" lvl="0" marL="457200" rtl="0" algn="l">
              <a:spcBef>
                <a:spcPts val="0"/>
              </a:spcBef>
              <a:spcAft>
                <a:spcPts val="0"/>
              </a:spcAft>
              <a:buClr>
                <a:srgbClr val="000000"/>
              </a:buClr>
              <a:buSzPts val="1800"/>
              <a:buChar char="•"/>
            </a:pPr>
            <a:r>
              <a:rPr lang="en-US">
                <a:solidFill>
                  <a:srgbClr val="000000"/>
                </a:solidFill>
              </a:rPr>
              <a:t>The Log level can be set using SetLogLevel and the correct enum value or using the environment variable ROBOTRACONTEUR_LOG_LEVEL</a:t>
            </a:r>
            <a:endParaRPr>
              <a:solidFill>
                <a:srgbClr val="000000"/>
              </a:solidFill>
            </a:endParaRPr>
          </a:p>
        </p:txBody>
      </p:sp>
      <p:sp>
        <p:nvSpPr>
          <p:cNvPr id="186" name="Google Shape;186;g923c55689e_0_15"/>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923c55689e_0_22"/>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Taps</a:t>
            </a:r>
            <a:endParaRPr/>
          </a:p>
        </p:txBody>
      </p:sp>
      <p:sp>
        <p:nvSpPr>
          <p:cNvPr id="193" name="Google Shape;193;g923c55689e_0_22"/>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Taps provide a way to record message traffic and log messages that pass through a node</a:t>
            </a:r>
            <a:endParaRPr/>
          </a:p>
          <a:p>
            <a:pPr indent="-342900" lvl="0" marL="457200" rtl="0" algn="l">
              <a:spcBef>
                <a:spcPts val="0"/>
              </a:spcBef>
              <a:spcAft>
                <a:spcPts val="0"/>
              </a:spcAft>
              <a:buSzPts val="1800"/>
              <a:buChar char="•"/>
            </a:pPr>
            <a:r>
              <a:rPr lang="en-US"/>
              <a:t>Taps allow a user to inspect the operation of the system and record raw data from the system</a:t>
            </a:r>
            <a:endParaRPr/>
          </a:p>
          <a:p>
            <a:pPr indent="-342900" lvl="0" marL="457200" rtl="0" algn="l">
              <a:spcBef>
                <a:spcPts val="0"/>
              </a:spcBef>
              <a:spcAft>
                <a:spcPts val="0"/>
              </a:spcAft>
              <a:buSzPts val="1800"/>
              <a:buChar char="•"/>
            </a:pPr>
            <a:r>
              <a:rPr lang="en-US"/>
              <a:t>Taps are node specific, so each node needs to activate taps to record its data</a:t>
            </a:r>
            <a:endParaRPr/>
          </a:p>
          <a:p>
            <a:pPr indent="-342900" lvl="0" marL="457200" rtl="0" algn="l">
              <a:spcBef>
                <a:spcPts val="0"/>
              </a:spcBef>
              <a:spcAft>
                <a:spcPts val="0"/>
              </a:spcAft>
              <a:buSzPts val="1800"/>
              <a:buChar char="•"/>
            </a:pPr>
            <a:r>
              <a:rPr lang="en-US"/>
              <a:t>This is where Rosbag and RR Taps differ, Taps record only single nodes, Rosbag passively records the entire system’s traffic, this is because RR does not have a single master node to perform this behavior</a:t>
            </a:r>
            <a:endParaRPr/>
          </a:p>
        </p:txBody>
      </p:sp>
      <p:sp>
        <p:nvSpPr>
          <p:cNvPr id="194" name="Google Shape;194;g923c55689e_0_22"/>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924487ef58_0_15"/>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Taps (continued)</a:t>
            </a:r>
            <a:endParaRPr/>
          </a:p>
        </p:txBody>
      </p:sp>
      <p:sp>
        <p:nvSpPr>
          <p:cNvPr id="201" name="Google Shape;201;g924487ef58_0_15"/>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Robot raconteur currently supports Local Taps, a local Unix socket that receives the passively sent log records and optionally message traffic.</a:t>
            </a:r>
            <a:endParaRPr/>
          </a:p>
          <a:p>
            <a:pPr indent="-342900" lvl="0" marL="457200" rtl="0" algn="l">
              <a:spcBef>
                <a:spcPts val="0"/>
              </a:spcBef>
              <a:spcAft>
                <a:spcPts val="0"/>
              </a:spcAft>
              <a:buSzPts val="1800"/>
              <a:buChar char="•"/>
            </a:pPr>
            <a:r>
              <a:rPr lang="en-US"/>
              <a:t>The data is sent in Message V2 format</a:t>
            </a:r>
            <a:endParaRPr/>
          </a:p>
          <a:p>
            <a:pPr indent="-342900" lvl="0" marL="457200" rtl="0" algn="l">
              <a:spcBef>
                <a:spcPts val="0"/>
              </a:spcBef>
              <a:spcAft>
                <a:spcPts val="0"/>
              </a:spcAft>
              <a:buSzPts val="1800"/>
              <a:buChar char="•"/>
            </a:pPr>
            <a:r>
              <a:rPr lang="en-US"/>
              <a:t>Local Taps are enabled via command line options, each tap must have a unique name or else the tap could fail silently or lead to undefined behavior</a:t>
            </a:r>
            <a:endParaRPr/>
          </a:p>
          <a:p>
            <a:pPr indent="-342900" lvl="0" marL="457200" rtl="0" algn="l">
              <a:spcBef>
                <a:spcPts val="0"/>
              </a:spcBef>
              <a:spcAft>
                <a:spcPts val="0"/>
              </a:spcAft>
              <a:buSzPts val="1800"/>
              <a:buChar char="•"/>
            </a:pPr>
            <a:r>
              <a:rPr lang="en-US"/>
              <a:t>The local taps are created as follows: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US"/>
              <a:t>However command line parsing must be handled in your service definition as described in the RR documentation</a:t>
            </a:r>
            <a:endParaRPr/>
          </a:p>
        </p:txBody>
      </p:sp>
      <p:sp>
        <p:nvSpPr>
          <p:cNvPr id="202" name="Google Shape;202;g924487ef58_0_15"/>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3" name="Google Shape;203;g924487ef58_0_15"/>
          <p:cNvPicPr preferRelativeResize="0"/>
          <p:nvPr/>
        </p:nvPicPr>
        <p:blipFill>
          <a:blip r:embed="rId3">
            <a:alphaModFix/>
          </a:blip>
          <a:stretch>
            <a:fillRect/>
          </a:stretch>
        </p:blipFill>
        <p:spPr>
          <a:xfrm>
            <a:off x="290513" y="4691500"/>
            <a:ext cx="8562975"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947deac7bb_0_1"/>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Recording and Playing Back RR Taps</a:t>
            </a:r>
            <a:endParaRPr/>
          </a:p>
        </p:txBody>
      </p:sp>
      <p:sp>
        <p:nvSpPr>
          <p:cNvPr id="210" name="Google Shape;210;g947deac7bb_0_1"/>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To record the output of all current taps you can call the utility RobotRaconteurLocalTapRecorder as follows: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US"/>
              <a:t>Command line options for the recording include: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US"/>
              <a:t>An example python file to play back the files recorded from a tap exists here: </a:t>
            </a:r>
            <a:r>
              <a:rPr lang="en-US" u="sng">
                <a:solidFill>
                  <a:schemeClr val="hlink"/>
                </a:solidFill>
                <a:hlinkClick r:id="rId3"/>
              </a:rPr>
              <a:t>https://robotraconteur.github.io/robotraconteur/doc/core/latest/cpp/taps.html</a:t>
            </a:r>
            <a:endParaRPr/>
          </a:p>
          <a:p>
            <a:pPr indent="0" lvl="0" marL="0" rtl="0" algn="l">
              <a:spcBef>
                <a:spcPts val="360"/>
              </a:spcBef>
              <a:spcAft>
                <a:spcPts val="0"/>
              </a:spcAft>
              <a:buNone/>
            </a:pPr>
            <a:r>
              <a:t/>
            </a:r>
            <a:endParaRPr/>
          </a:p>
        </p:txBody>
      </p:sp>
      <p:sp>
        <p:nvSpPr>
          <p:cNvPr id="211" name="Google Shape;211;g947deac7bb_0_1"/>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2" name="Google Shape;212;g947deac7bb_0_1"/>
          <p:cNvPicPr preferRelativeResize="0"/>
          <p:nvPr/>
        </p:nvPicPr>
        <p:blipFill>
          <a:blip r:embed="rId4">
            <a:alphaModFix/>
          </a:blip>
          <a:stretch>
            <a:fillRect/>
          </a:stretch>
        </p:blipFill>
        <p:spPr>
          <a:xfrm>
            <a:off x="1490725" y="2530500"/>
            <a:ext cx="5748264" cy="381000"/>
          </a:xfrm>
          <a:prstGeom prst="rect">
            <a:avLst/>
          </a:prstGeom>
          <a:noFill/>
          <a:ln>
            <a:noFill/>
          </a:ln>
        </p:spPr>
      </p:pic>
      <p:pic>
        <p:nvPicPr>
          <p:cNvPr id="213" name="Google Shape;213;g947deac7bb_0_1"/>
          <p:cNvPicPr preferRelativeResize="0"/>
          <p:nvPr/>
        </p:nvPicPr>
        <p:blipFill>
          <a:blip r:embed="rId5">
            <a:alphaModFix/>
          </a:blip>
          <a:stretch>
            <a:fillRect/>
          </a:stretch>
        </p:blipFill>
        <p:spPr>
          <a:xfrm>
            <a:off x="1252352" y="3311402"/>
            <a:ext cx="6225025" cy="133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8b1ced6626_0_14"/>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Service Definition “Implements”</a:t>
            </a:r>
            <a:endParaRPr/>
          </a:p>
        </p:txBody>
      </p:sp>
      <p:sp>
        <p:nvSpPr>
          <p:cNvPr id="97" name="Google Shape;97;g8b1ced6626_0_14"/>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Robdefs can use the implements keyword to enforce that a service defines all the members of a parent Robdef and allows you to extend that definition with additional functionality</a:t>
            </a:r>
            <a:endParaRPr sz="2400"/>
          </a:p>
          <a:p>
            <a:pPr indent="-381000" lvl="0" marL="457200" rtl="0" algn="l">
              <a:spcBef>
                <a:spcPts val="0"/>
              </a:spcBef>
              <a:spcAft>
                <a:spcPts val="0"/>
              </a:spcAft>
              <a:buSzPts val="2400"/>
              <a:buChar char="•"/>
            </a:pPr>
            <a:r>
              <a:rPr lang="en-US" sz="2400"/>
              <a:t>This is ideal for maintaining forwards compatibility with standard robdefs as they progress</a:t>
            </a:r>
            <a:endParaRPr sz="2400"/>
          </a:p>
          <a:p>
            <a:pPr indent="-381000" lvl="0" marL="457200" rtl="0" algn="l">
              <a:spcBef>
                <a:spcPts val="0"/>
              </a:spcBef>
              <a:spcAft>
                <a:spcPts val="0"/>
              </a:spcAft>
              <a:buSzPts val="2400"/>
              <a:buChar char="•"/>
            </a:pPr>
            <a:r>
              <a:rPr lang="en-US" sz="2400"/>
              <a:t>This works well for devices that are basically the same as other devices but with additional functionality</a:t>
            </a:r>
            <a:endParaRPr sz="2400"/>
          </a:p>
        </p:txBody>
      </p:sp>
      <p:sp>
        <p:nvSpPr>
          <p:cNvPr id="98" name="Google Shape;98;g8b1ced6626_0_14"/>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8b1ced6626_0_21"/>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Object References</a:t>
            </a:r>
            <a:endParaRPr/>
          </a:p>
        </p:txBody>
      </p:sp>
      <p:sp>
        <p:nvSpPr>
          <p:cNvPr id="105" name="Google Shape;105;g8b1ced6626_0_21"/>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RR Services create a root service object reference that is the first thing returned by the client connecting to the service</a:t>
            </a:r>
            <a:endParaRPr sz="2400"/>
          </a:p>
          <a:p>
            <a:pPr indent="-381000" lvl="0" marL="457200" rtl="0" algn="l">
              <a:spcBef>
                <a:spcPts val="0"/>
              </a:spcBef>
              <a:spcAft>
                <a:spcPts val="0"/>
              </a:spcAft>
              <a:buSzPts val="2400"/>
              <a:buChar char="•"/>
            </a:pPr>
            <a:r>
              <a:rPr lang="en-US" sz="2400"/>
              <a:t>RR Services can also provide other object references defined in the robdef as follows:</a:t>
            </a:r>
            <a:endParaRPr sz="2400"/>
          </a:p>
          <a:p>
            <a:pPr indent="0" lvl="0" marL="0" rtl="0" algn="l">
              <a:spcBef>
                <a:spcPts val="360"/>
              </a:spcBef>
              <a:spcAft>
                <a:spcPts val="0"/>
              </a:spcAft>
              <a:buNone/>
            </a:pPr>
            <a:r>
              <a:rPr lang="en-US" sz="2400">
                <a:latin typeface="Courier New"/>
                <a:ea typeface="Courier New"/>
                <a:cs typeface="Courier New"/>
                <a:sym typeface="Courier New"/>
              </a:rPr>
              <a:t>objref mysubobj anotherobj{string}</a:t>
            </a:r>
            <a:endParaRPr sz="2400">
              <a:latin typeface="Courier New"/>
              <a:ea typeface="Courier New"/>
              <a:cs typeface="Courier New"/>
              <a:sym typeface="Courier New"/>
            </a:endParaRPr>
          </a:p>
          <a:p>
            <a:pPr indent="-381000" lvl="0" marL="457200" rtl="0" algn="l">
              <a:spcBef>
                <a:spcPts val="360"/>
              </a:spcBef>
              <a:spcAft>
                <a:spcPts val="0"/>
              </a:spcAft>
              <a:buSzPts val="2400"/>
              <a:buChar char="•"/>
            </a:pPr>
            <a:r>
              <a:rPr lang="en-US" sz="2400"/>
              <a:t>These can refer a number of different objects using an index of either </a:t>
            </a:r>
            <a:r>
              <a:rPr lang="en-US" sz="2000">
                <a:latin typeface="Courier New"/>
                <a:ea typeface="Courier New"/>
                <a:cs typeface="Courier New"/>
                <a:sym typeface="Courier New"/>
              </a:rPr>
              <a:t>string </a:t>
            </a:r>
            <a:r>
              <a:rPr lang="en-US" sz="2400"/>
              <a:t>or</a:t>
            </a:r>
            <a:r>
              <a:rPr lang="en-US" sz="2000">
                <a:latin typeface="Courier New"/>
                <a:ea typeface="Courier New"/>
                <a:cs typeface="Courier New"/>
                <a:sym typeface="Courier New"/>
              </a:rPr>
              <a:t> int</a:t>
            </a:r>
            <a:endParaRPr sz="2000">
              <a:latin typeface="Courier New"/>
              <a:ea typeface="Courier New"/>
              <a:cs typeface="Courier New"/>
              <a:sym typeface="Courier New"/>
            </a:endParaRPr>
          </a:p>
          <a:p>
            <a:pPr indent="-381000" lvl="0" marL="457200" rtl="0" algn="l">
              <a:spcBef>
                <a:spcPts val="0"/>
              </a:spcBef>
              <a:spcAft>
                <a:spcPts val="0"/>
              </a:spcAft>
              <a:buSzPts val="2400"/>
              <a:buChar char="•"/>
            </a:pPr>
            <a:r>
              <a:rPr lang="en-US" sz="2400"/>
              <a:t>Can also use </a:t>
            </a:r>
            <a:r>
              <a:rPr lang="en-US" sz="2000">
                <a:latin typeface="Courier New"/>
                <a:ea typeface="Courier New"/>
                <a:cs typeface="Courier New"/>
                <a:sym typeface="Courier New"/>
              </a:rPr>
              <a:t>varobject </a:t>
            </a:r>
            <a:r>
              <a:rPr lang="en-US" sz="2400"/>
              <a:t>type to refer an undefined object type. USE THIS WITH CAUTION</a:t>
            </a:r>
            <a:endParaRPr sz="2400"/>
          </a:p>
        </p:txBody>
      </p:sp>
      <p:sp>
        <p:nvSpPr>
          <p:cNvPr id="106" name="Google Shape;106;g8b1ced6626_0_21"/>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8b1ced6626_0_28"/>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Memories</a:t>
            </a:r>
            <a:endParaRPr/>
          </a:p>
        </p:txBody>
      </p:sp>
      <p:sp>
        <p:nvSpPr>
          <p:cNvPr id="113" name="Google Shape;113;g8b1ced6626_0_28"/>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RR Memories represent a continuous segment of RAM memory potentially storing a variety of other RR types</a:t>
            </a:r>
            <a:endParaRPr sz="2400"/>
          </a:p>
          <a:p>
            <a:pPr indent="-381000" lvl="0" marL="457200" rtl="0" algn="l">
              <a:spcBef>
                <a:spcPts val="0"/>
              </a:spcBef>
              <a:spcAft>
                <a:spcPts val="0"/>
              </a:spcAft>
              <a:buSzPts val="2400"/>
              <a:buChar char="•"/>
            </a:pPr>
            <a:r>
              <a:rPr lang="en-US" sz="2400"/>
              <a:t>RR Memories are designed to allow for the efficient sending of large sections of data into smaller sections</a:t>
            </a:r>
            <a:endParaRPr sz="2400"/>
          </a:p>
          <a:p>
            <a:pPr indent="-381000" lvl="0" marL="457200" rtl="0" algn="l">
              <a:spcBef>
                <a:spcPts val="0"/>
              </a:spcBef>
              <a:spcAft>
                <a:spcPts val="0"/>
              </a:spcAft>
              <a:buSzPts val="2400"/>
              <a:buChar char="•"/>
            </a:pPr>
            <a:r>
              <a:rPr lang="en-US" sz="2400"/>
              <a:t>For instance a large image can be broken up into separate memory objects and transmitted sequentially and reassembled.</a:t>
            </a:r>
            <a:endParaRPr sz="2400"/>
          </a:p>
        </p:txBody>
      </p:sp>
      <p:sp>
        <p:nvSpPr>
          <p:cNvPr id="114" name="Google Shape;114;g8b1ced6626_0_28"/>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8b1ced6626_0_35"/>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Pods</a:t>
            </a:r>
            <a:endParaRPr/>
          </a:p>
        </p:txBody>
      </p:sp>
      <p:sp>
        <p:nvSpPr>
          <p:cNvPr id="121" name="Google Shape;121;g8b1ced6626_0_35"/>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Pod is short for “Plain Old Data”, they are similar to structures but limited to be of uniform size in memory storage</a:t>
            </a:r>
            <a:endParaRPr sz="2400"/>
          </a:p>
          <a:p>
            <a:pPr indent="-381000" lvl="0" marL="457200" rtl="0" algn="l">
              <a:spcBef>
                <a:spcPts val="0"/>
              </a:spcBef>
              <a:spcAft>
                <a:spcPts val="0"/>
              </a:spcAft>
              <a:buSzPts val="2400"/>
              <a:buChar char="•"/>
            </a:pPr>
            <a:r>
              <a:rPr lang="en-US" sz="2400"/>
              <a:t>All data in a pod is stored contiguously in c-style, compared to structures that store data using pointers</a:t>
            </a:r>
            <a:endParaRPr sz="2400"/>
          </a:p>
          <a:p>
            <a:pPr indent="-381000" lvl="0" marL="457200" rtl="0" algn="l">
              <a:spcBef>
                <a:spcPts val="0"/>
              </a:spcBef>
              <a:spcAft>
                <a:spcPts val="0"/>
              </a:spcAft>
              <a:buSzPts val="2400"/>
              <a:buChar char="•"/>
            </a:pPr>
            <a:r>
              <a:rPr lang="en-US" sz="2400"/>
              <a:t>Pods can only contain Pods, NamedArrays, arrays of such and numerical primitives, no strings, structs, lists or maps can be used</a:t>
            </a:r>
            <a:endParaRPr sz="2400"/>
          </a:p>
          <a:p>
            <a:pPr indent="-381000" lvl="0" marL="457200" rtl="0" algn="l">
              <a:spcBef>
                <a:spcPts val="0"/>
              </a:spcBef>
              <a:spcAft>
                <a:spcPts val="0"/>
              </a:spcAft>
              <a:buSzPts val="2400"/>
              <a:buChar char="•"/>
            </a:pPr>
            <a:r>
              <a:rPr lang="en-US" sz="2400"/>
              <a:t>In python pods are represented as numpy arrays with custom dtype</a:t>
            </a:r>
            <a:endParaRPr sz="2400"/>
          </a:p>
        </p:txBody>
      </p:sp>
      <p:sp>
        <p:nvSpPr>
          <p:cNvPr id="122" name="Google Shape;122;g8b1ced6626_0_35"/>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8bcb75ad99_0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C++ Primitive Data Types</a:t>
            </a:r>
            <a:endParaRPr/>
          </a:p>
        </p:txBody>
      </p:sp>
      <p:sp>
        <p:nvSpPr>
          <p:cNvPr id="129" name="Google Shape;129;g8bcb75ad99_0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0" name="Google Shape;130;g8bcb75ad99_0_0"/>
          <p:cNvPicPr preferRelativeResize="0"/>
          <p:nvPr/>
        </p:nvPicPr>
        <p:blipFill>
          <a:blip r:embed="rId3">
            <a:alphaModFix/>
          </a:blip>
          <a:stretch>
            <a:fillRect/>
          </a:stretch>
        </p:blipFill>
        <p:spPr>
          <a:xfrm>
            <a:off x="2360825" y="1958225"/>
            <a:ext cx="4343400" cy="436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8bcb75ad99_0_7"/>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Timer</a:t>
            </a:r>
            <a:endParaRPr/>
          </a:p>
        </p:txBody>
      </p:sp>
      <p:sp>
        <p:nvSpPr>
          <p:cNvPr id="137" name="Google Shape;137;g8bcb75ad99_0_7"/>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RR Timer is a class that calls a specified function repeatedly at a set period</a:t>
            </a:r>
            <a:endParaRPr/>
          </a:p>
          <a:p>
            <a:pPr indent="-342900" lvl="0" marL="457200" rtl="0" algn="l">
              <a:spcBef>
                <a:spcPts val="0"/>
              </a:spcBef>
              <a:spcAft>
                <a:spcPts val="0"/>
              </a:spcAft>
              <a:buSzPts val="1800"/>
              <a:buChar char="•"/>
            </a:pPr>
            <a:r>
              <a:rPr lang="en-US"/>
              <a:t>RR Timers can be created using the CreateTimer function from RRNode</a:t>
            </a:r>
            <a:endParaRPr/>
          </a:p>
        </p:txBody>
      </p:sp>
      <p:sp>
        <p:nvSpPr>
          <p:cNvPr id="138" name="Google Shape;138;g8bcb75ad99_0_7"/>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53035599b3_0_0"/>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Pointers</a:t>
            </a:r>
            <a:endParaRPr/>
          </a:p>
        </p:txBody>
      </p:sp>
      <p:sp>
        <p:nvSpPr>
          <p:cNvPr id="145" name="Google Shape;145;g53035599b3_0_0"/>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53035599b3_0_0"/>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923c55689e_0_1"/>
          <p:cNvSpPr txBox="1"/>
          <p:nvPr>
            <p:ph type="title"/>
          </p:nvPr>
        </p:nvSpPr>
        <p:spPr>
          <a:xfrm>
            <a:off x="685800" y="865719"/>
            <a:ext cx="7772400" cy="73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RR Varvalue</a:t>
            </a:r>
            <a:endParaRPr/>
          </a:p>
        </p:txBody>
      </p:sp>
      <p:sp>
        <p:nvSpPr>
          <p:cNvPr id="153" name="Google Shape;153;g923c55689e_0_1"/>
          <p:cNvSpPr txBox="1"/>
          <p:nvPr>
            <p:ph idx="1" type="body"/>
          </p:nvPr>
        </p:nvSpPr>
        <p:spPr>
          <a:xfrm>
            <a:off x="685800" y="1752600"/>
            <a:ext cx="7772400" cy="4343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Varvalue is used with service members to declare a wildcard parameter or packet type</a:t>
            </a:r>
            <a:endParaRPr/>
          </a:p>
          <a:p>
            <a:pPr indent="-342900" lvl="0" marL="457200" rtl="0" algn="l">
              <a:spcBef>
                <a:spcPts val="0"/>
              </a:spcBef>
              <a:spcAft>
                <a:spcPts val="0"/>
              </a:spcAft>
              <a:buSzPts val="1800"/>
              <a:buChar char="•"/>
            </a:pPr>
            <a:r>
              <a:rPr lang="en-US"/>
              <a:t>In C++ it uses RobotRaconteur::RRValue for storage</a:t>
            </a:r>
            <a:endParaRPr/>
          </a:p>
          <a:p>
            <a:pPr indent="-342900" lvl="0" marL="457200" rtl="0" algn="l">
              <a:spcBef>
                <a:spcPts val="0"/>
              </a:spcBef>
              <a:spcAft>
                <a:spcPts val="0"/>
              </a:spcAft>
              <a:buSzPts val="1800"/>
              <a:buChar char="•"/>
            </a:pPr>
            <a:r>
              <a:rPr lang="en-US"/>
              <a:t>This type must always be stored in boost::intrusive_ptr or can use RobotRaconteur::RRValuePtr </a:t>
            </a:r>
            <a:endParaRPr/>
          </a:p>
          <a:p>
            <a:pPr indent="-342900" lvl="0" marL="457200" rtl="0" algn="l">
              <a:spcBef>
                <a:spcPts val="0"/>
              </a:spcBef>
              <a:spcAft>
                <a:spcPts val="0"/>
              </a:spcAft>
              <a:buSzPts val="1800"/>
              <a:buChar char="•"/>
            </a:pPr>
            <a:r>
              <a:rPr lang="en-US"/>
              <a:t>To be used the pointer must be downcast using boost::dynamic_pointer_cast, this will attempt to cast the pointer and will return nullptr if unsuccessful </a:t>
            </a:r>
            <a:endParaRPr/>
          </a:p>
          <a:p>
            <a:pPr indent="-342900" lvl="0" marL="457200" rtl="0" algn="l">
              <a:spcBef>
                <a:spcPts val="0"/>
              </a:spcBef>
              <a:spcAft>
                <a:spcPts val="0"/>
              </a:spcAft>
              <a:buSzPts val="1800"/>
              <a:buChar char="•"/>
            </a:pPr>
            <a:r>
              <a:rPr lang="en-US"/>
              <a:t>For instance if a function returns a varvalue you can use boost::dynamic_pointer_cast to determine what type it is</a:t>
            </a:r>
            <a:endParaRPr/>
          </a:p>
          <a:p>
            <a:pPr indent="-342900" lvl="0" marL="457200" rtl="0" algn="l">
              <a:spcBef>
                <a:spcPts val="0"/>
              </a:spcBef>
              <a:spcAft>
                <a:spcPts val="0"/>
              </a:spcAft>
              <a:buSzPts val="1800"/>
              <a:buChar char="•"/>
            </a:pPr>
            <a:r>
              <a:rPr lang="en-US"/>
              <a:t>Varvalue can also be declared as a container type</a:t>
            </a:r>
            <a:endParaRPr/>
          </a:p>
        </p:txBody>
      </p:sp>
      <p:sp>
        <p:nvSpPr>
          <p:cNvPr id="154" name="Google Shape;154;g923c55689e_0_1"/>
          <p:cNvSpPr txBox="1"/>
          <p:nvPr>
            <p:ph idx="12" type="sldNum"/>
          </p:nvPr>
        </p:nvSpPr>
        <p:spPr>
          <a:xfrm>
            <a:off x="7239000" y="6477000"/>
            <a:ext cx="1905000" cy="381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2016-08-18T19:12:55Z</dcterms:created>
  <dc:creator>John Wason</dc:creator>
</cp:coreProperties>
</file>