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8" r:id="rId3"/>
    <p:sldId id="262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6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96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14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334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33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72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152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944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5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55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32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3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0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4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90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8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47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Robotic </a:t>
            </a:r>
            <a:r>
              <a:rPr lang="en-US" dirty="0" smtClean="0"/>
              <a:t>Deep Rolling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16 </a:t>
            </a:r>
            <a:r>
              <a:rPr lang="en-US" dirty="0" smtClean="0"/>
              <a:t>August 2019</a:t>
            </a:r>
          </a:p>
          <a:p>
            <a:r>
              <a:rPr lang="en-US" dirty="0" smtClean="0"/>
              <a:t>Glenn Saunders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99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Surface</a:t>
            </a:r>
            <a:endParaRPr lang="en-US" dirty="0"/>
          </a:p>
        </p:txBody>
      </p:sp>
      <p:pic>
        <p:nvPicPr>
          <p:cNvPr id="1026" name="Picture 2" descr="Model 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095" y="3605962"/>
            <a:ext cx="228600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 IMAGE AVAIL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589" y="4326372"/>
            <a:ext cx="2065957" cy="143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476322" y="3106198"/>
            <a:ext cx="2700765" cy="1513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48” x 48” x 30” tall Brute base on order. Expected next week. </a:t>
            </a:r>
            <a:r>
              <a:rPr lang="en-US" dirty="0" smtClean="0"/>
              <a:t>Base bolts to floor.</a:t>
            </a:r>
            <a:endParaRPr lang="en-US" dirty="0" smtClean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234083" y="3399864"/>
            <a:ext cx="3362960" cy="926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6” Kurt Vise received</a:t>
            </a:r>
            <a:endParaRPr lang="en-US" dirty="0" smtClean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486450" y="4717892"/>
            <a:ext cx="2700765" cy="1513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Expecting to send out for tapped mounting holes on a grid pattern after receipt.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63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Rolling Tooling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78549" y="3300215"/>
            <a:ext cx="5135073" cy="3392124"/>
          </a:xfrm>
        </p:spPr>
        <p:txBody>
          <a:bodyPr/>
          <a:lstStyle/>
          <a:p>
            <a:r>
              <a:rPr lang="en-US" dirty="0" smtClean="0"/>
              <a:t>Commercial tooling similar to UTRC custom tooling: </a:t>
            </a:r>
            <a:r>
              <a:rPr lang="en-US" dirty="0" err="1" smtClean="0"/>
              <a:t>Ecoroll</a:t>
            </a:r>
            <a:r>
              <a:rPr lang="en-US" dirty="0" smtClean="0"/>
              <a:t> FAK and Baubles Single Roller shown here.</a:t>
            </a:r>
          </a:p>
          <a:p>
            <a:r>
              <a:rPr lang="en-US" dirty="0" smtClean="0"/>
              <a:t>UTRC uses custom holder and roller design. I recommend that RPI replicates UTRC design.</a:t>
            </a:r>
          </a:p>
          <a:p>
            <a:r>
              <a:rPr lang="en-US" dirty="0" smtClean="0"/>
              <a:t>OK to share design files?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416" y="4356171"/>
            <a:ext cx="3147743" cy="23467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721" y="3492359"/>
            <a:ext cx="2939695" cy="3199980"/>
          </a:xfrm>
          <a:prstGeom prst="rect">
            <a:avLst/>
          </a:prstGeom>
        </p:spPr>
      </p:pic>
      <p:pic>
        <p:nvPicPr>
          <p:cNvPr id="1026" name="Picture 2" descr="https://donar.messe.de/exhibitor-emo/PRB_19048248_19044_48b9a51b6d55f393782f811dff75e0ba_868_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6" r="5373"/>
          <a:stretch/>
        </p:blipFill>
        <p:spPr bwMode="auto">
          <a:xfrm>
            <a:off x="9311220" y="3300215"/>
            <a:ext cx="2389841" cy="188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71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Discussion: Tool Changer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353288" y="3543300"/>
            <a:ext cx="6041259" cy="2982760"/>
          </a:xfrm>
        </p:spPr>
        <p:txBody>
          <a:bodyPr>
            <a:normAutofit/>
          </a:bodyPr>
          <a:lstStyle/>
          <a:p>
            <a:r>
              <a:rPr lang="en-US" dirty="0" smtClean="0"/>
              <a:t>Tool changer needed for GE 3-D Draping Project.</a:t>
            </a:r>
          </a:p>
          <a:p>
            <a:r>
              <a:rPr lang="en-US" dirty="0" smtClean="0"/>
              <a:t>Tool changer simplifies setup changes between 3 active projects involving IRB 6640.</a:t>
            </a:r>
          </a:p>
          <a:p>
            <a:r>
              <a:rPr lang="en-US" dirty="0"/>
              <a:t>Applied Robotics </a:t>
            </a:r>
            <a:r>
              <a:rPr lang="en-US" dirty="0" smtClean="0"/>
              <a:t>E100 tool changer proposed.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120kg </a:t>
            </a:r>
            <a:r>
              <a:rPr lang="en-US" sz="1400" dirty="0"/>
              <a:t>payload. </a:t>
            </a:r>
            <a:endParaRPr lang="en-US" sz="14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IRB </a:t>
            </a:r>
            <a:r>
              <a:rPr lang="en-US" sz="1400" dirty="0"/>
              <a:t>6640: 180kg. </a:t>
            </a:r>
            <a:endParaRPr lang="en-US" sz="14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Need </a:t>
            </a:r>
            <a:r>
              <a:rPr lang="en-US" sz="1400" dirty="0"/>
              <a:t>to </a:t>
            </a:r>
            <a:r>
              <a:rPr lang="en-US" sz="1400" dirty="0" smtClean="0"/>
              <a:t>discuss Deep Rolling </a:t>
            </a:r>
            <a:r>
              <a:rPr lang="en-US" sz="1400" dirty="0"/>
              <a:t>load </a:t>
            </a:r>
            <a:r>
              <a:rPr lang="en-US" sz="1400" dirty="0" smtClean="0"/>
              <a:t>vector </a:t>
            </a:r>
            <a:r>
              <a:rPr lang="en-US" sz="1400" dirty="0"/>
              <a:t>axial vs </a:t>
            </a:r>
            <a:r>
              <a:rPr lang="en-US" sz="1400" dirty="0" smtClean="0"/>
              <a:t>offset. Load capacity in axial direction likely higher than offset loads.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547" y="3331923"/>
            <a:ext cx="5041177" cy="299542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678454" y="4652896"/>
            <a:ext cx="626302" cy="557931"/>
          </a:xfrm>
          <a:prstGeom prst="ellipse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435429" y="3543300"/>
            <a:ext cx="16578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Tool changer</a:t>
            </a:r>
            <a:endParaRPr lang="en-US" dirty="0"/>
          </a:p>
        </p:txBody>
      </p:sp>
      <p:cxnSp>
        <p:nvCxnSpPr>
          <p:cNvPr id="8" name="Straight Arrow Connector 7"/>
          <p:cNvCxnSpPr>
            <a:endCxn id="5" idx="7"/>
          </p:cNvCxnSpPr>
          <p:nvPr/>
        </p:nvCxnSpPr>
        <p:spPr>
          <a:xfrm flipH="1">
            <a:off x="8213036" y="3945699"/>
            <a:ext cx="351370" cy="788904"/>
          </a:xfrm>
          <a:prstGeom prst="straightConnector1">
            <a:avLst/>
          </a:prstGeom>
          <a:ln w="476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9925773" y="4340151"/>
            <a:ext cx="626302" cy="557931"/>
          </a:xfrm>
          <a:prstGeom prst="ellipse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8769064" y="3945699"/>
            <a:ext cx="1248429" cy="476159"/>
          </a:xfrm>
          <a:prstGeom prst="straightConnector1">
            <a:avLst/>
          </a:prstGeom>
          <a:ln w="476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902735" y="5595966"/>
            <a:ext cx="151268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ABB IRB 4600 shown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8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Near-term testbed punch list: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 smtClean="0"/>
              <a:t>Finish bolting down ABB robot (next week).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 smtClean="0"/>
              <a:t>Select work table &amp; </a:t>
            </a:r>
            <a:r>
              <a:rPr lang="en-US" strike="sngStrike" dirty="0" err="1" smtClean="0"/>
              <a:t>fixturing</a:t>
            </a:r>
            <a:r>
              <a:rPr lang="en-US" strike="sngStrike" dirty="0" smtClean="0"/>
              <a:t> (vise), place orders.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Clean out smaller work table currently in testbed space.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Rework vacuum gripper for registration pins (for ease of remove/replace).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Select burnishing tool, design end effector.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071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1696</TotalTime>
  <Words>222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Robotic Deep Rolling</vt:lpstr>
      <vt:lpstr>Work Surface</vt:lpstr>
      <vt:lpstr>Deep Rolling Tooling</vt:lpstr>
      <vt:lpstr>For Discussion: Tool Changer</vt:lpstr>
      <vt:lpstr>Current Status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 Burnishing</dc:title>
  <dc:creator>Saunders, Glenn</dc:creator>
  <cp:lastModifiedBy>Saunders, Glenn</cp:lastModifiedBy>
  <cp:revision>14</cp:revision>
  <dcterms:created xsi:type="dcterms:W3CDTF">2019-07-26T17:08:40Z</dcterms:created>
  <dcterms:modified xsi:type="dcterms:W3CDTF">2019-08-16T13:18:08Z</dcterms:modified>
</cp:coreProperties>
</file>