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6" r:id="rId3"/>
    <p:sldId id="268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34B92B2-B42D-4543-BAD9-3A8CD47070E6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CC8F8F5-194A-4799-BE0D-E5BE891E5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92B2-B42D-4543-BAD9-3A8CD47070E6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F8F5-194A-4799-BE0D-E5BE891E5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92B2-B42D-4543-BAD9-3A8CD47070E6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F8F5-194A-4799-BE0D-E5BE891E5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34B92B2-B42D-4543-BAD9-3A8CD47070E6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F8F5-194A-4799-BE0D-E5BE891E5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34B92B2-B42D-4543-BAD9-3A8CD47070E6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CC8F8F5-194A-4799-BE0D-E5BE891E54D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34B92B2-B42D-4543-BAD9-3A8CD47070E6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CC8F8F5-194A-4799-BE0D-E5BE891E5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34B92B2-B42D-4543-BAD9-3A8CD47070E6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CC8F8F5-194A-4799-BE0D-E5BE891E5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92B2-B42D-4543-BAD9-3A8CD47070E6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F8F5-194A-4799-BE0D-E5BE891E5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34B92B2-B42D-4543-BAD9-3A8CD47070E6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CC8F8F5-194A-4799-BE0D-E5BE891E5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34B92B2-B42D-4543-BAD9-3A8CD47070E6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CC8F8F5-194A-4799-BE0D-E5BE891E5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34B92B2-B42D-4543-BAD9-3A8CD47070E6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CC8F8F5-194A-4799-BE0D-E5BE891E5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34B92B2-B42D-4543-BAD9-3A8CD47070E6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CC8F8F5-194A-4799-BE0D-E5BE891E5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HOME ON YOUR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062912" cy="6318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Color Lights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62000"/>
            <a:ext cx="8062912" cy="1295400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Able to control the color of light in the specified room using Android Application.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Uses RGB LEDs to produce the different colors</a:t>
            </a:r>
            <a:endParaRPr lang="en-US" dirty="0"/>
          </a:p>
        </p:txBody>
      </p:sp>
      <p:pic>
        <p:nvPicPr>
          <p:cNvPr id="3076" name="Picture 4" descr="C:\Users\Danny\Downloads\F337G9NFWS6JUT3.MEDIU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2514600"/>
            <a:ext cx="3317377" cy="2209801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3077" name="Picture 5" descr="C:\Users\Danny\Downloads\6429396451_bae2b0d8f8_z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0"/>
            <a:ext cx="5135264" cy="3835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Automated loadshedding Sync Control system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Turns off specific devices few minutes before loadshedding and turns them back on after loadshedding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Totally Automated Process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Basic LDR based Automatic Lights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Turns light during the night and turns then off in the morning automatically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Laser Based Security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Laser triggers an Alarm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Alerts the user via SMS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 TO HOME AUTOMATION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‘Home automation’ </a:t>
            </a:r>
            <a:r>
              <a:rPr lang="en-US" dirty="0" smtClean="0"/>
              <a:t>is system </a:t>
            </a:r>
            <a:r>
              <a:rPr lang="en-US" dirty="0"/>
              <a:t>designed to control and supervise the home appliances via the Internet. </a:t>
            </a:r>
            <a:endParaRPr lang="en-US" dirty="0" smtClean="0"/>
          </a:p>
          <a:p>
            <a:r>
              <a:rPr lang="en-US" dirty="0" smtClean="0"/>
              <a:t>A Relevant idea in today’s scenario</a:t>
            </a:r>
          </a:p>
          <a:p>
            <a:r>
              <a:rPr lang="en-US" dirty="0"/>
              <a:t>Keeping the technological aspect in mind we also want to change how we make our home </a:t>
            </a:r>
            <a:r>
              <a:rPr lang="en-US" dirty="0" smtClean="0"/>
              <a:t>smarter</a:t>
            </a:r>
          </a:p>
          <a:p>
            <a:r>
              <a:rPr lang="en-US" dirty="0" smtClean="0"/>
              <a:t>An idea that lets us control our home with a simple push of a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Interpreting Home Automation with an Architectural Model</a:t>
            </a:r>
          </a:p>
          <a:p>
            <a:r>
              <a:rPr lang="en-US" dirty="0" smtClean="0"/>
              <a:t>Easy to understand to the Neutral Observers</a:t>
            </a:r>
          </a:p>
          <a:p>
            <a:r>
              <a:rPr lang="en-US" dirty="0" smtClean="0"/>
              <a:t>Gives an extra dimension to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062912" cy="990600"/>
          </a:xfrm>
        </p:spPr>
        <p:txBody>
          <a:bodyPr/>
          <a:lstStyle/>
          <a:p>
            <a:pPr algn="l"/>
            <a:r>
              <a:rPr lang="en-US" b="1" dirty="0" smtClean="0"/>
              <a:t>Key Features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4000" cy="46482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b="1" dirty="0" smtClean="0"/>
              <a:t>Voice Control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/>
              <a:t>Interactive Button Control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/>
              <a:t>Video Streaming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/>
              <a:t>Temperature Monitoring System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/>
              <a:t>Face Recognition Based Entry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/>
              <a:t>Room Light Color Control via Android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/>
              <a:t>Automated loadshedding Sync Control system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/>
              <a:t>Basic LDR based Automatic Lights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/>
              <a:t>Laser Based Security System</a:t>
            </a:r>
          </a:p>
          <a:p>
            <a:pPr algn="l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062912" cy="874713"/>
          </a:xfrm>
        </p:spPr>
        <p:txBody>
          <a:bodyPr/>
          <a:lstStyle/>
          <a:p>
            <a:pPr algn="l"/>
            <a:r>
              <a:rPr lang="en-US" dirty="0" smtClean="0"/>
              <a:t>Voice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062912" cy="11430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Controls the different home appliances via voice commands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Based On Google’s Speech to text API </a:t>
            </a:r>
            <a:endParaRPr lang="en-US" dirty="0"/>
          </a:p>
        </p:txBody>
      </p:sp>
      <p:pic>
        <p:nvPicPr>
          <p:cNvPr id="1026" name="Picture 2" descr="C:\Users\Danny\Downloads\Cell-Phones-Android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92259">
            <a:off x="1361248" y="5018848"/>
            <a:ext cx="907320" cy="907320"/>
          </a:xfrm>
          <a:prstGeom prst="rect">
            <a:avLst/>
          </a:prstGeom>
          <a:noFill/>
        </p:spPr>
      </p:pic>
      <p:pic>
        <p:nvPicPr>
          <p:cNvPr id="1027" name="Picture 3" descr="C:\Users\Danny\Downloads\Speak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724400"/>
            <a:ext cx="1219200" cy="1219200"/>
          </a:xfrm>
          <a:prstGeom prst="rect">
            <a:avLst/>
          </a:prstGeom>
          <a:noFill/>
        </p:spPr>
      </p:pic>
      <p:pic>
        <p:nvPicPr>
          <p:cNvPr id="1028" name="Picture 4" descr="C:\Users\Danny\Downloads\applianc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56722" y="3505200"/>
            <a:ext cx="2271531" cy="1495425"/>
          </a:xfrm>
          <a:prstGeom prst="rect">
            <a:avLst/>
          </a:prstGeom>
          <a:noFill/>
        </p:spPr>
      </p:pic>
      <p:pic>
        <p:nvPicPr>
          <p:cNvPr id="1029" name="Picture 5" descr="C:\Users\Danny\Downloads\internet-cloud-hi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2667000"/>
            <a:ext cx="2369983" cy="1855788"/>
          </a:xfrm>
          <a:prstGeom prst="rect">
            <a:avLst/>
          </a:prstGeom>
          <a:noFill/>
        </p:spPr>
      </p:pic>
      <p:sp>
        <p:nvSpPr>
          <p:cNvPr id="9" name="Left-Right Arrow 8"/>
          <p:cNvSpPr/>
          <p:nvPr/>
        </p:nvSpPr>
        <p:spPr>
          <a:xfrm rot="17614706">
            <a:off x="1812301" y="4594965"/>
            <a:ext cx="728934" cy="274913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C:\Users\Danny\Downloads\raspberryP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4343400"/>
            <a:ext cx="2397303" cy="2133600"/>
          </a:xfrm>
          <a:prstGeom prst="rect">
            <a:avLst/>
          </a:prstGeom>
          <a:noFill/>
        </p:spPr>
      </p:pic>
      <p:sp>
        <p:nvSpPr>
          <p:cNvPr id="11" name="Left-Right Arrow 10"/>
          <p:cNvSpPr/>
          <p:nvPr/>
        </p:nvSpPr>
        <p:spPr>
          <a:xfrm rot="1900739">
            <a:off x="3466022" y="4893273"/>
            <a:ext cx="1600200" cy="30480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482436">
            <a:off x="6173291" y="5185956"/>
            <a:ext cx="898547" cy="289613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62912" cy="798513"/>
          </a:xfrm>
        </p:spPr>
        <p:txBody>
          <a:bodyPr/>
          <a:lstStyle/>
          <a:p>
            <a:pPr algn="l"/>
            <a:r>
              <a:rPr lang="en-US" dirty="0" smtClean="0"/>
              <a:t>Button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8062912" cy="914400"/>
          </a:xfrm>
        </p:spPr>
        <p:txBody>
          <a:bodyPr/>
          <a:lstStyle/>
          <a:p>
            <a:r>
              <a:rPr lang="en-US" dirty="0" smtClean="0"/>
              <a:t>Control different Appliances using Buttons.</a:t>
            </a:r>
            <a:endParaRPr lang="en-US" dirty="0"/>
          </a:p>
        </p:txBody>
      </p:sp>
      <p:pic>
        <p:nvPicPr>
          <p:cNvPr id="3075" name="Picture 3" descr="C:\Users\Danny\Downloads\290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057400"/>
            <a:ext cx="40386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8062912" cy="72231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Video Steaming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062912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Able to view live video of our home via The Internet through Android Application or a Web Page.</a:t>
            </a:r>
            <a:endParaRPr lang="en-US" dirty="0"/>
          </a:p>
        </p:txBody>
      </p:sp>
      <p:pic>
        <p:nvPicPr>
          <p:cNvPr id="2050" name="Picture 2" descr="C:\Users\Danny\Downloads\webcam_2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257800"/>
            <a:ext cx="1295400" cy="1295400"/>
          </a:xfrm>
          <a:prstGeom prst="rect">
            <a:avLst/>
          </a:prstGeom>
          <a:noFill/>
        </p:spPr>
      </p:pic>
      <p:pic>
        <p:nvPicPr>
          <p:cNvPr id="2051" name="Picture 3" descr="C:\Users\Danny\Downloads\raspberry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276600"/>
            <a:ext cx="2140448" cy="1905000"/>
          </a:xfrm>
          <a:prstGeom prst="rect">
            <a:avLst/>
          </a:prstGeom>
          <a:noFill/>
        </p:spPr>
      </p:pic>
      <p:pic>
        <p:nvPicPr>
          <p:cNvPr id="2052" name="Picture 4" descr="C:\Users\Danny\Downloads\internet-cloud-hi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1981200"/>
            <a:ext cx="2254250" cy="1765164"/>
          </a:xfrm>
          <a:prstGeom prst="rect">
            <a:avLst/>
          </a:prstGeom>
          <a:noFill/>
        </p:spPr>
      </p:pic>
      <p:sp>
        <p:nvSpPr>
          <p:cNvPr id="8" name="Left-Right Arrow 7"/>
          <p:cNvSpPr/>
          <p:nvPr/>
        </p:nvSpPr>
        <p:spPr>
          <a:xfrm rot="19549664">
            <a:off x="3059439" y="3447070"/>
            <a:ext cx="684156" cy="251024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207967">
            <a:off x="1259709" y="4930786"/>
            <a:ext cx="739983" cy="26483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 descr="C:\Users\Danny\Downloads\Cell-Phones-Android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667000"/>
            <a:ext cx="1828800" cy="1828800"/>
          </a:xfrm>
          <a:prstGeom prst="rect">
            <a:avLst/>
          </a:prstGeom>
          <a:noFill/>
        </p:spPr>
      </p:pic>
      <p:pic>
        <p:nvPicPr>
          <p:cNvPr id="2054" name="Picture 6" descr="C:\Users\Danny\Downloads\vokl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4800600"/>
            <a:ext cx="2423855" cy="1809750"/>
          </a:xfrm>
          <a:prstGeom prst="rect">
            <a:avLst/>
          </a:prstGeom>
          <a:noFill/>
        </p:spPr>
      </p:pic>
      <p:sp>
        <p:nvSpPr>
          <p:cNvPr id="14" name="Down Arrow 13"/>
          <p:cNvSpPr/>
          <p:nvPr/>
        </p:nvSpPr>
        <p:spPr>
          <a:xfrm rot="20425633">
            <a:off x="5123559" y="3869925"/>
            <a:ext cx="282238" cy="75274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7379821">
            <a:off x="6503666" y="2790784"/>
            <a:ext cx="353073" cy="127643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534400" cy="83820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Temperature Monitoring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153400" cy="1752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Logs the Temperature of the specified room into a database periodically.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Displays the Logged data in a Graph.</a:t>
            </a:r>
            <a:endParaRPr lang="en-US" dirty="0"/>
          </a:p>
        </p:txBody>
      </p:sp>
      <p:pic>
        <p:nvPicPr>
          <p:cNvPr id="1026" name="Picture 2" descr="C:\Users\Danny\Desktop\Screenshot_2014-06-06-21-29-24.png"/>
          <p:cNvPicPr>
            <a:picLocks noChangeAspect="1" noChangeArrowheads="1"/>
          </p:cNvPicPr>
          <p:nvPr/>
        </p:nvPicPr>
        <p:blipFill>
          <a:blip r:embed="rId2"/>
          <a:srcRect t="16059" b="42790"/>
          <a:stretch>
            <a:fillRect/>
          </a:stretch>
        </p:blipFill>
        <p:spPr bwMode="auto">
          <a:xfrm>
            <a:off x="1981200" y="2971800"/>
            <a:ext cx="5257800" cy="3606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10600" cy="90011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Face Recognition Based Entry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062912" cy="17526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Used for opening doors </a:t>
            </a:r>
          </a:p>
        </p:txBody>
      </p:sp>
      <p:pic>
        <p:nvPicPr>
          <p:cNvPr id="2050" name="Picture 2" descr="C:\Users\Danny\Downloads\face recogni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6565898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171</TotalTime>
  <Words>282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Verdana</vt:lpstr>
      <vt:lpstr>Wingdings</vt:lpstr>
      <vt:lpstr>Wingdings 2</vt:lpstr>
      <vt:lpstr>Verve</vt:lpstr>
      <vt:lpstr>HOME AUTOMATION</vt:lpstr>
      <vt:lpstr>INTRO TO HOME AUTOMATION</vt:lpstr>
      <vt:lpstr>Architectural Model</vt:lpstr>
      <vt:lpstr>Key Features</vt:lpstr>
      <vt:lpstr>Voice Control</vt:lpstr>
      <vt:lpstr>Button Controls</vt:lpstr>
      <vt:lpstr>Video Steaming</vt:lpstr>
      <vt:lpstr>Temperature Monitoring System</vt:lpstr>
      <vt:lpstr>Face Recognition Based Entry</vt:lpstr>
      <vt:lpstr>Color Lights</vt:lpstr>
      <vt:lpstr>Automated loadshedding Sync Control system </vt:lpstr>
      <vt:lpstr>Basic LDR based Automatic Lights</vt:lpstr>
      <vt:lpstr>Laser Based Security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Features</dc:title>
  <dc:creator>Danny</dc:creator>
  <cp:lastModifiedBy>amir</cp:lastModifiedBy>
  <cp:revision>20</cp:revision>
  <dcterms:created xsi:type="dcterms:W3CDTF">2014-06-08T15:44:33Z</dcterms:created>
  <dcterms:modified xsi:type="dcterms:W3CDTF">2014-06-09T05:16:47Z</dcterms:modified>
</cp:coreProperties>
</file>