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99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4783ED-87B6-40DA-94A7-8D9BE494CB0C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658EFB-2E96-4954-AE83-D671A28AF1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RPIBuddy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Chris Brown</a:t>
            </a:r>
          </a:p>
          <a:p>
            <a:r>
              <a:rPr lang="en-US" smtClean="0"/>
              <a:t>Rob Margolies</a:t>
            </a:r>
          </a:p>
          <a:p>
            <a:r>
              <a:rPr lang="en-US" smtClean="0"/>
              <a:t>Pete Lanciani</a:t>
            </a:r>
          </a:p>
          <a:p>
            <a:r>
              <a:rPr lang="en-US" smtClean="0"/>
              <a:t>Eric Cunningham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2050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Creation of an AOL AIM </a:t>
            </a:r>
            <a:r>
              <a:rPr lang="en-US" dirty="0" err="1" smtClean="0"/>
              <a:t>bot</a:t>
            </a:r>
            <a:r>
              <a:rPr lang="en-US" dirty="0" smtClean="0"/>
              <a:t> that consolidates and provides information about on campus activities, locations, and events</a:t>
            </a:r>
            <a:endParaRPr lang="en-US" dirty="0"/>
          </a:p>
        </p:txBody>
      </p:sp>
      <p:pic>
        <p:nvPicPr>
          <p:cNvPr id="13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2805" y="1481138"/>
            <a:ext cx="673839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w/ </a:t>
            </a:r>
            <a:r>
              <a:rPr lang="en-US" dirty="0" err="1" smtClean="0"/>
              <a:t>rubygems</a:t>
            </a:r>
            <a:endParaRPr lang="en-US" dirty="0" smtClean="0"/>
          </a:p>
          <a:p>
            <a:r>
              <a:rPr lang="en-US" dirty="0" smtClean="0"/>
              <a:t>Net/</a:t>
            </a:r>
            <a:r>
              <a:rPr lang="en-US" dirty="0" err="1" smtClean="0"/>
              <a:t>toc</a:t>
            </a:r>
            <a:r>
              <a:rPr lang="en-US" dirty="0" smtClean="0"/>
              <a:t> gem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Weighted Search</a:t>
            </a:r>
          </a:p>
          <a:p>
            <a:r>
              <a:rPr lang="en-US" dirty="0" smtClean="0"/>
              <a:t>RSS parsing</a:t>
            </a:r>
          </a:p>
          <a:p>
            <a:r>
              <a:rPr lang="en-US" dirty="0" smtClean="0"/>
              <a:t>Database maintenance</a:t>
            </a:r>
          </a:p>
          <a:p>
            <a:r>
              <a:rPr lang="en-US" dirty="0" smtClean="0"/>
              <a:t>All code available via </a:t>
            </a:r>
            <a:r>
              <a:rPr lang="en-US" dirty="0" err="1" smtClean="0"/>
              <a:t>github</a:t>
            </a:r>
            <a:r>
              <a:rPr lang="en-US" dirty="0" smtClean="0"/>
              <a:t> at: </a:t>
            </a:r>
            <a:r>
              <a:rPr lang="en-US" sz="2600" dirty="0" smtClean="0"/>
              <a:t>http://github.com/rpievents/rpieventsbuddy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that mean?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with other event cataloging groups</a:t>
            </a:r>
          </a:p>
          <a:p>
            <a:r>
              <a:rPr lang="en-US" dirty="0" smtClean="0"/>
              <a:t>Other forms of access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 Calendar (</a:t>
            </a:r>
            <a:r>
              <a:rPr lang="en-US" dirty="0" err="1" smtClean="0"/>
              <a:t>iCalendar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Event Collision</a:t>
            </a:r>
          </a:p>
          <a:p>
            <a:r>
              <a:rPr lang="en-US" dirty="0" smtClean="0"/>
              <a:t>More data sources</a:t>
            </a:r>
          </a:p>
          <a:p>
            <a:r>
              <a:rPr lang="en-US" dirty="0" smtClean="0"/>
              <a:t>Fall release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057" y="525780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3413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big thank you to Sean O’Sullivan for his generous gift, Professor </a:t>
            </a:r>
            <a:r>
              <a:rPr lang="en-US" dirty="0" err="1" smtClean="0"/>
              <a:t>Moorthy</a:t>
            </a:r>
            <a:r>
              <a:rPr lang="en-US" dirty="0" smtClean="0"/>
              <a:t> for running RCOS, and Eric Allen for leading us to and through ruby and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6" name="Picture 2" descr="C:\Users\Chris\Downloads\robe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8494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124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RPIBuddy</vt:lpstr>
      <vt:lpstr>Goal</vt:lpstr>
      <vt:lpstr>Our plan</vt:lpstr>
      <vt:lpstr>Implementation</vt:lpstr>
      <vt:lpstr>So what does that mean?</vt:lpstr>
      <vt:lpstr>Future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RPIBuddy</dc:title>
  <dc:creator>LENOVO</dc:creator>
  <cp:lastModifiedBy>LENOVO</cp:lastModifiedBy>
  <cp:revision>7</cp:revision>
  <dcterms:created xsi:type="dcterms:W3CDTF">2009-04-17T01:22:19Z</dcterms:created>
  <dcterms:modified xsi:type="dcterms:W3CDTF">2009-04-17T02:22:59Z</dcterms:modified>
</cp:coreProperties>
</file>