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wmf" ContentType="image/x-wmf"/>
  <Override PartName="/ppt/media/image6.wmf" ContentType="image/x-wmf"/>
  <Override PartName="/ppt/media/image4.png" ContentType="image/png"/>
  <Override PartName="/ppt/media/image5.wmf" ContentType="image/x-wmf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62120" y="6858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GB" sz="4400" u="sng">
                <a:solidFill>
                  <a:srgbClr val="000000"/>
                </a:solidFill>
                <a:latin typeface="Calibri"/>
              </a:rPr>
              <a:t>HOME AUTOMATION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143000" y="3048120"/>
            <a:ext cx="7466760" cy="31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GB" sz="5100" u="sng">
                <a:solidFill>
                  <a:srgbClr val="000000"/>
                </a:solidFill>
                <a:latin typeface="Calibri"/>
              </a:rPr>
              <a:t>TEAM MEMBERS:-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DEEPAK J PUTHUKKADEN-20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GIRIDHAR A K-31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GOVINDH B-32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ROHIT SREEKUMAR-53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SHINE ALI-59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WATER PUMP SYSTEM - CODE</a:t>
            </a:r>
            <a:endParaRPr/>
          </a:p>
        </p:txBody>
      </p:sp>
      <p:graphicFrame>
        <p:nvGraphicFramePr>
          <p:cNvPr id="106" name="Table 2"/>
          <p:cNvGraphicFramePr/>
          <p:nvPr/>
        </p:nvGraphicFramePr>
        <p:xfrm>
          <a:off x="228600" y="990720"/>
          <a:ext cx="8686080" cy="5485680"/>
        </p:xfrm>
        <a:graphic>
          <a:graphicData uri="http://schemas.openxmlformats.org/drawingml/2006/table">
            <a:tbl>
              <a:tblPr/>
              <a:tblGrid>
                <a:gridCol w="4343040"/>
                <a:gridCol w="4343040"/>
              </a:tblGrid>
              <a:tr h="5556600">
                <a:tc>
                  <a:txBody>
                    <a:bodyPr/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pcinput A0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pcoutput 9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pclinterrupt A1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pcloverride A2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pcsensor,pcstate;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Serial.begin(9600);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pinMode(pcinput,INPUT);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pinMode(pcoutput,OUTPUT);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pcsensor = digitalRead(pcinput);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pcstate = pcinput;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pcsensor = digitalRead(pcinput);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if(pcsensor!=pcstate)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if(pcsensor == 1)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digitalWrite(pcoutput,HIGH);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Serial.println("Motor is ON");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pcstate = pcsensor;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else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digitalWrite(pcoutput,LOW);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Serial.println("Motor is OFF");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pcstate = pcsensor;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while(digitalRead(pcinterrupt)) //interrupt function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digitalWrite(pcoutput,digitalRead(pcoverride));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delay(500);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WATER PUMP SYSTEM - DESIGN</a:t>
            </a:r>
            <a:endParaRPr/>
          </a:p>
        </p:txBody>
      </p:sp>
      <p:pic>
        <p:nvPicPr>
          <p:cNvPr id="10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85800" y="0"/>
            <a:ext cx="10057680" cy="7314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INTERNAL LIGHTING SYSTEM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GB" sz="32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This system as the name suggests adapts to the amount of light present in a room. The intensity of the light source is controlled by the amount of light present in the room. It employs a LDR and the intensity is controlled by Pulse Width Modulation technique which is given to the light source (LED)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GB" sz="3200" u="sng">
                <a:solidFill>
                  <a:srgbClr val="000000"/>
                </a:solidFill>
                <a:latin typeface="Calibri"/>
              </a:rPr>
              <a:t>PROGRESS:-</a:t>
            </a:r>
            <a:r>
              <a:rPr b="1" lang="en-GB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INTERNAL  LIGHTING  SYSTEM - CODE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304920" y="1219320"/>
          <a:ext cx="8609760" cy="4342680"/>
        </p:xfrm>
        <a:graphic>
          <a:graphicData uri="http://schemas.openxmlformats.org/drawingml/2006/table">
            <a:tbl>
              <a:tblPr/>
              <a:tblGrid>
                <a:gridCol w="2666880"/>
                <a:gridCol w="5942880"/>
              </a:tblGrid>
              <a:tr h="4342680">
                <a:tc>
                  <a:txBody>
                    <a:bodyPr/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alinput A0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aloutput 9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alinterrupt A1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aloverride A2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float alsensor,alvoltage; 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albrightness;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 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Serial.begin(9600);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pinMode(alinterrupt,INPUT);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pinMode(aloverride,INPUT);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 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alsensor = analogRead(alinput); //read the sensor value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albrightness = alsensor / 4; //convert the value to 8-bit res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alvoltage = alsensor * (5.0 / 1024.0); //convert to 0-5V range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Serial.print("The voltage is: ");  //prints the voltage through serial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Serial.println(alvoltage);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analogWrite(aloutput,albrightness); //output the PWM to the LED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while(digitalRead(alinterrupt)) //interrupt function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if(digitalRead(aloverride)) //override - ON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analogWrite(aloutput,255);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else //override - OFF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analogWrite(aloutput,0);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delay(500);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pic>
        <p:nvPicPr>
          <p:cNvPr id="11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362600" cy="7085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TEMPERATURE MEASUREMENT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DOOR-LOCKING SYSTEM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DOOR-LOCKING SYSTEM - CODE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DOOR LOCKING SYSTEM - DESIGN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200" u="sng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06668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alibri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GB" sz="2400">
                <a:solidFill>
                  <a:srgbClr val="000000"/>
                </a:solidFill>
                <a:latin typeface="Calibri"/>
              </a:rPr>
              <a:t>A simple home automation project using raspberry pi,designed to perform a few basic functions in an household which include 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Adaptive internal lighting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External lighting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Automatic water pump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Password assisted door-locking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Temperature measurement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Music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Data logging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MUSIC PLAYER SYSTEM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MUSIC PLAYER SYSTEM - CODE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MUSIC PLAYER SYSTEM - DESIGN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70% of our project on HOME AUTOMATION is completed and the remaining 30% will be completed well before the submission date.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00400" y="0"/>
            <a:ext cx="251388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BLOCK DIAGRAM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048120" y="762120"/>
            <a:ext cx="2666160" cy="9136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RASPBERRY PI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124080" y="3505320"/>
            <a:ext cx="2437560" cy="99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MICROCONTROLLER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6095880" y="5257800"/>
            <a:ext cx="2437560" cy="12945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WATER PUMP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 FLOAT 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DIGITAL (MOTOR)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228600" y="762120"/>
            <a:ext cx="2133000" cy="8373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RTC MODULE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- 2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3048120" y="5410080"/>
            <a:ext cx="2437560" cy="8373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TEMP MEASUREMENT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 – 1 ANALOG(LM35)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</a:t>
            </a:r>
            <a:endParaRPr/>
          </a:p>
        </p:txBody>
      </p:sp>
      <p:sp>
        <p:nvSpPr>
          <p:cNvPr id="82" name="CustomShape 7"/>
          <p:cNvSpPr/>
          <p:nvPr/>
        </p:nvSpPr>
        <p:spPr>
          <a:xfrm>
            <a:off x="7010280" y="838080"/>
            <a:ext cx="1599480" cy="152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MUSIC PLAYER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I/P- 4 BUTTON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 –  LCD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3" name="CustomShape 8"/>
          <p:cNvSpPr/>
          <p:nvPr/>
        </p:nvSpPr>
        <p:spPr>
          <a:xfrm flipV="1">
            <a:off x="3429000" y="2284560"/>
            <a:ext cx="1828080" cy="6087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84" name="CustomShape 9"/>
          <p:cNvSpPr/>
          <p:nvPr/>
        </p:nvSpPr>
        <p:spPr>
          <a:xfrm>
            <a:off x="6400800" y="3124080"/>
            <a:ext cx="2285280" cy="15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DOOR LOCK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I/P- 4*3 KEYPAD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DIGITAL(MOTOR)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- 9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5" name="CustomShape 10"/>
          <p:cNvSpPr/>
          <p:nvPr/>
        </p:nvSpPr>
        <p:spPr>
          <a:xfrm>
            <a:off x="228600" y="5105520"/>
            <a:ext cx="2208960" cy="15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EXTERNAL LIGHTING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I/P- 1 ANALOG(LDR)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GB">
                <a:solidFill>
                  <a:srgbClr val="000000"/>
                </a:solidFill>
                <a:latin typeface="Calibri"/>
              </a:rPr>
              <a:t>2 DIGITAL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O/P- 1 DIGITAL(LED)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6" name="CustomShape 11"/>
          <p:cNvSpPr/>
          <p:nvPr/>
        </p:nvSpPr>
        <p:spPr>
          <a:xfrm>
            <a:off x="152280" y="2971800"/>
            <a:ext cx="2133000" cy="152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INTERNAL LIGHTING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I/P- 1 ANALOG(LDR)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GB">
                <a:solidFill>
                  <a:srgbClr val="000000"/>
                </a:solidFill>
                <a:latin typeface="Calibri"/>
              </a:rPr>
              <a:t>2 DIGITAL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O/P- 1 PWM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</p:txBody>
      </p:sp>
      <p:sp>
        <p:nvSpPr>
          <p:cNvPr id="87" name="CustomShape 12"/>
          <p:cNvSpPr/>
          <p:nvPr/>
        </p:nvSpPr>
        <p:spPr>
          <a:xfrm>
            <a:off x="2362320" y="914400"/>
            <a:ext cx="685080" cy="3801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88" name="CustomShape 13"/>
          <p:cNvSpPr/>
          <p:nvPr/>
        </p:nvSpPr>
        <p:spPr>
          <a:xfrm>
            <a:off x="5715000" y="1143000"/>
            <a:ext cx="1291680" cy="483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89" name="CustomShape 14"/>
          <p:cNvSpPr/>
          <p:nvPr/>
        </p:nvSpPr>
        <p:spPr>
          <a:xfrm>
            <a:off x="2286000" y="3581280"/>
            <a:ext cx="837360" cy="483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0" name="CustomShape 15"/>
          <p:cNvSpPr/>
          <p:nvPr/>
        </p:nvSpPr>
        <p:spPr>
          <a:xfrm>
            <a:off x="5562720" y="3886200"/>
            <a:ext cx="837360" cy="483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1" name="CustomShape 16"/>
          <p:cNvSpPr/>
          <p:nvPr/>
        </p:nvSpPr>
        <p:spPr>
          <a:xfrm>
            <a:off x="2362320" y="4572000"/>
            <a:ext cx="837360" cy="483840"/>
          </a:xfrm>
          <a:prstGeom prst="leftRightArrow">
            <a:avLst>
              <a:gd name="adj1" fmla="val 50000"/>
              <a:gd name="adj2" fmla="val 4709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2" name="CustomShape 17"/>
          <p:cNvSpPr/>
          <p:nvPr/>
        </p:nvSpPr>
        <p:spPr>
          <a:xfrm>
            <a:off x="5410080" y="4648320"/>
            <a:ext cx="837360" cy="483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3" name="CustomShape 18"/>
          <p:cNvSpPr/>
          <p:nvPr/>
        </p:nvSpPr>
        <p:spPr>
          <a:xfrm>
            <a:off x="4114800" y="4495680"/>
            <a:ext cx="456480" cy="91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SCHEDULE</a:t>
            </a:r>
            <a:endParaRPr/>
          </a:p>
        </p:txBody>
      </p:sp>
      <p:sp>
        <p:nvSpPr>
          <p:cNvPr id="95" name="Line 2"/>
          <p:cNvSpPr/>
          <p:nvPr/>
        </p:nvSpPr>
        <p:spPr>
          <a:xfrm>
            <a:off x="228600" y="1371600"/>
            <a:ext cx="0" cy="41907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WORK PROGRESS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0880" y="2286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EXTERNAL  LIGHTING SYSTEM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09480" y="1523880"/>
            <a:ext cx="6857280" cy="40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GB" sz="28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It basically toggles a light source ON and OFF that is placed outside the house according to the amount of light present. If the amount of light present is below a threshold value the light is turned ON and if it is above the threshold it's turned OFF. The intensity is measured using a LDR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GB" sz="2800" u="sng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800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EXTERNAL LIGHTING SYSTEM - CODE</a:t>
            </a:r>
            <a:endParaRPr/>
          </a:p>
        </p:txBody>
      </p:sp>
      <p:graphicFrame>
        <p:nvGraphicFramePr>
          <p:cNvPr id="100" name="Table 2"/>
          <p:cNvGraphicFramePr/>
          <p:nvPr/>
        </p:nvGraphicFramePr>
        <p:xfrm>
          <a:off x="304920" y="1066680"/>
          <a:ext cx="8609760" cy="5104800"/>
        </p:xfrm>
        <a:graphic>
          <a:graphicData uri="http://schemas.openxmlformats.org/drawingml/2006/table">
            <a:tbl>
              <a:tblPr/>
              <a:tblGrid>
                <a:gridCol w="4304880"/>
                <a:gridCol w="4304880"/>
              </a:tblGrid>
              <a:tr h="5105160">
                <a:tc>
                  <a:txBody>
                    <a:bodyPr/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elinput A0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eloutput 9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treshold 500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elinterrupt A1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eloverride A2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elsensor,elstate;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Serial.begin(9600);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pinMode(eloutput,OUTPUT);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pinMode(elinterrupt,INPUT);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pinMode(eloverride,INPUT);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elstate=0;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elsensor=analogRead(elinput);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if((elsensor&gt;treshold) &amp;&amp; (elstate==0))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digitalWrite(eloutput,HIGH);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Serial.println("External light is ON");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elstate=1;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else if((elsensor&lt;treshold) &amp;&amp; (elstate==1))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digitalWrite(eloutput,LOW);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Serial.println("External light is OFF");</a:t>
                      </a:r>
                      <a:endParaRPr/>
                    </a:p>
                    <a:p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elstate=0;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while(digitalRead(elinterrupt)) //interrupt function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digitalWrite(eloutput,digitalRead(eloverride));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Serial.println("External light is ON-Override");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delay(500);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u="sng">
                <a:solidFill>
                  <a:srgbClr val="000000"/>
                </a:solidFill>
                <a:latin typeface="Calibri"/>
              </a:rPr>
              <a:t>INTERNAL LIGHTING SYSTEM - DESIGN</a:t>
            </a:r>
            <a:endParaRPr/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u="sng">
                <a:solidFill>
                  <a:srgbClr val="000000"/>
                </a:solidFill>
                <a:latin typeface="Calibri"/>
              </a:rPr>
              <a:t>WATER PUMPING SYSTEM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GB" sz="3200" u="sng">
                <a:solidFill>
                  <a:srgbClr val="000000"/>
                </a:solidFill>
                <a:latin typeface="Calibri"/>
              </a:rPr>
              <a:t>DESCRIPTION:-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It controls the water pump based on water level in the tank.Prevents wastage of water.Using 2 sensors water level is determined and its output  is used by Pi to drive the relay.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GB" sz="3200" u="sng">
                <a:solidFill>
                  <a:srgbClr val="000000"/>
                </a:solidFill>
                <a:latin typeface="Calibri"/>
              </a:rPr>
              <a:t>PROGRESS:-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