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23/09/14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969A13-7902-48EE-BDED-9E9A8527065C}" type="slidenum">
              <a:rPr lang="en-GB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23/09/14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84BC97-FB52-489C-B946-8583397CBAFF}" type="slidenum">
              <a:rPr lang="en-GB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62120" y="6858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HOME AUTOMATION
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143000" y="3048120"/>
            <a:ext cx="7620000" cy="34288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GB" sz="1600" b="1" u="sng" dirty="0">
                <a:solidFill>
                  <a:srgbClr val="000000"/>
                </a:solidFill>
                <a:latin typeface="Calibri"/>
              </a:rPr>
              <a:t>TEAM MEMBERS:-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Calibri"/>
              </a:rPr>
              <a:t>DEEPAK J PUTHUKKADEN-20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Calibri"/>
              </a:rPr>
              <a:t>GIRIDHAR A K-31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Calibri"/>
              </a:rPr>
              <a:t>GOVINDH B-32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Calibri"/>
              </a:rPr>
              <a:t>ROHIT SREEKUMAR-53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Calibri"/>
              </a:rPr>
              <a:t>SHINE ALI-59</a:t>
            </a:r>
            <a:endParaRPr sz="1600" dirty="0"/>
          </a:p>
          <a:p>
            <a:pPr algn="r">
              <a:lnSpc>
                <a:spcPct val="100000"/>
              </a:lnSpc>
            </a:pPr>
            <a:endParaRPr sz="1600"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WATER PUMP SYSTEM - CODE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228600" y="990720"/>
          <a:ext cx="8686800" cy="558720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558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pcinput A0
#define pcoutput 9
#define pclinterrupt A1
#define pcloverride A2
int pcsensor,pcstate;
void setup()
{
  Serial.begin(9600);
  pinMode(pcinput,INPUT);
  pinMode(pcoutput,OUTPUT);
  pcsensor = digitalRead(pcinput);
  pcstate = pcinput;
}
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
{
  pcsensor = digitalRead(pcinput);
  if(pcsensor!=pcstate)
  {
    if(pcsensor == 1)
    { digitalWrite(pcoutput,HIGH);
      Serial.println("Motor is ON");
      pcstate = pcsensor;
    }
    else
    { digitalWrite(pcoutput,LOW);
      Serial.println("Motor is OFF");
      pcstate = pcsensor;
    }
  }
  while(digitalRead(pcinterrupt)) //interrupt function
   digitalWrite(pcoutput,digitalRead(pcoverride));
 delay(500);
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WATER PUMP SYSTEM - DESIGN</a:t>
            </a:r>
            <a:endParaRPr/>
          </a:p>
        </p:txBody>
      </p:sp>
      <p:pic>
        <p:nvPicPr>
          <p:cNvPr id="114" name="Content Placeholder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85800" y="0"/>
            <a:ext cx="10058040" cy="7314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INTERNAL LIGHTING SYSTEM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controls the amount of illumination in a room based on the external inputs about the amount of sunlight entering a room.For,demonstration we use an LED,brightness of which is controlled using PULSE WIDTH MODULATION technique.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PROGRESS:-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INTERNAL  LIGHTING  SYSTEM - CODE</a:t>
            </a:r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304920" y="1219320"/>
          <a:ext cx="8610480" cy="4343400"/>
        </p:xfrm>
        <a:graphic>
          <a:graphicData uri="http://schemas.openxmlformats.org/drawingml/2006/table">
            <a:tbl>
              <a:tblPr/>
              <a:tblGrid>
                <a:gridCol w="2666880"/>
                <a:gridCol w="5943600"/>
              </a:tblGrid>
              <a:tr h="434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alinput A0
#define aloutput 9
#define alinterrupt A1
#define aloverride A2
float alsensor,alvoltage; 
int albrightness;
void setup() 
{
  Serial.begin(9600);
  pinMode(alinterrupt,INPUT);
  pinMode(aloverride,INPUT);
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 
{ alsensor = analogRead(alinput); //read the sensor value
  albrightness = alsensor / 4; //convert the value to 8-bit res
  alvoltage = alsensor * (5.0 / 1024.0); //convert to 0-5V range
  Serial.print("The voltage is: ");  //prints the voltage through serial
  Serial.println(alvoltage);
  analogWrite(aloutput,albrightness); //output the PWM to the LED
  while(digitalRead(alinterrupt)) //interrupt function
  { if(digitalRead(aloverride)) //override - ON
     analogWrite(aloutput,255);
    else //override - OFF
     analogWrite(aloutput,0);
  }
  delay(500);
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20" name="Content Placeholder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362960" cy="7086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DOOR-LOCKING SYSTEM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Adds security to our home. Keypad is interfaced with a microcontroller which is then connected to a DOOR-LOCK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MUSIC PLAYER SYSTEM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It adds entertainment to our home. Music player is integrated into the Raspberry Pi which can play music using an installed software in the operating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70% of our project on HOME AUTOMATION is completed and the remaining 40% will be completed well before the submission date.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u="sng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0666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   A simple home automation project using raspberry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pi,designed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to perform a few basic functions in an household which include :-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Adaptive internal lighting system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External lighting system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Automatic water pump system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Password assisted door-locking system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Temperature measurement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Music system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Data logging  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200400" y="0"/>
            <a:ext cx="2514240" cy="609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BLOCK 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352800" y="762120"/>
            <a:ext cx="21336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>
                <a:solidFill>
                  <a:srgbClr val="000000"/>
                </a:solidFill>
                <a:latin typeface="Calibri"/>
              </a:rPr>
              <a:t>RASPBERRY PI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124080" y="3505320"/>
            <a:ext cx="2437920" cy="990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>
                <a:solidFill>
                  <a:srgbClr val="000000"/>
                </a:solidFill>
                <a:latin typeface="Calibri"/>
              </a:rPr>
              <a:t>MICROCONTROLLER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6095880" y="5257800"/>
            <a:ext cx="2437920" cy="12949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u="sng" dirty="0">
                <a:solidFill>
                  <a:srgbClr val="000000"/>
                </a:solidFill>
                <a:latin typeface="Calibri"/>
              </a:rPr>
              <a:t>WATER PUMP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I/P- 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2 DIGITAL PINS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O/P- DIGITAL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STATUS LED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PINS - 4</a:t>
            </a:r>
            <a:endParaRPr sz="1600" dirty="0"/>
          </a:p>
        </p:txBody>
      </p:sp>
      <p:sp>
        <p:nvSpPr>
          <p:cNvPr id="86" name="CustomShape 5"/>
          <p:cNvSpPr/>
          <p:nvPr/>
        </p:nvSpPr>
        <p:spPr>
          <a:xfrm>
            <a:off x="228600" y="762120"/>
            <a:ext cx="213336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 dirty="0">
                <a:solidFill>
                  <a:srgbClr val="000000"/>
                </a:solidFill>
                <a:latin typeface="Calibri"/>
              </a:rPr>
              <a:t>RTC MODULE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PINS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– 2</a:t>
            </a:r>
          </a:p>
        </p:txBody>
      </p:sp>
      <p:sp>
        <p:nvSpPr>
          <p:cNvPr id="87" name="CustomShape 6"/>
          <p:cNvSpPr/>
          <p:nvPr/>
        </p:nvSpPr>
        <p:spPr>
          <a:xfrm>
            <a:off x="3048120" y="5410080"/>
            <a:ext cx="243792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>
                <a:solidFill>
                  <a:srgbClr val="000000"/>
                </a:solidFill>
                <a:latin typeface="Calibri"/>
              </a:rPr>
              <a:t>TEMP MEASUREMENT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 – 1 ANALOG(LM35)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7010280" y="838080"/>
            <a:ext cx="159984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b="1" u="sng">
                <a:solidFill>
                  <a:srgbClr val="000000"/>
                </a:solidFill>
                <a:latin typeface="Calibri"/>
              </a:rPr>
              <a:t>MUSIC PLAYER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 BUTTON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 –  LCD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9" name="CustomShape 8"/>
          <p:cNvSpPr/>
          <p:nvPr/>
        </p:nvSpPr>
        <p:spPr>
          <a:xfrm rot="16200000" flipV="1">
            <a:off x="3429000" y="2285640"/>
            <a:ext cx="1828440" cy="609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serial</a:t>
            </a:r>
            <a:endParaRPr dirty="0"/>
          </a:p>
        </p:txBody>
      </p:sp>
      <p:sp>
        <p:nvSpPr>
          <p:cNvPr id="90" name="CustomShape 9"/>
          <p:cNvSpPr/>
          <p:nvPr/>
        </p:nvSpPr>
        <p:spPr>
          <a:xfrm>
            <a:off x="6400800" y="3276600"/>
            <a:ext cx="2438400" cy="144780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u="sng" dirty="0">
                <a:solidFill>
                  <a:srgbClr val="000000"/>
                </a:solidFill>
                <a:latin typeface="Calibri"/>
              </a:rPr>
              <a:t>DOOR LOCK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I/P- 4*3 KEYPAD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O/P-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DIGITAL(STATUS LED)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PINS -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9</a:t>
            </a:r>
            <a:endParaRPr dirty="0"/>
          </a:p>
        </p:txBody>
      </p:sp>
      <p:sp>
        <p:nvSpPr>
          <p:cNvPr id="91" name="CustomShape 10"/>
          <p:cNvSpPr/>
          <p:nvPr/>
        </p:nvSpPr>
        <p:spPr>
          <a:xfrm>
            <a:off x="228600" y="5105520"/>
            <a:ext cx="220932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 dirty="0">
                <a:solidFill>
                  <a:srgbClr val="000000"/>
                </a:solidFill>
                <a:latin typeface="Calibri"/>
              </a:rPr>
              <a:t>EXTERNAL LIGHTING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I/P- 1 ANALOG(LDR)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           2 DIGITAL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O/P- 1 DIGITAL(LED)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PINS - 4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2" name="CustomShape 11"/>
          <p:cNvSpPr/>
          <p:nvPr/>
        </p:nvSpPr>
        <p:spPr>
          <a:xfrm>
            <a:off x="152280" y="2971800"/>
            <a:ext cx="213336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b="1" u="sng" dirty="0">
                <a:solidFill>
                  <a:srgbClr val="000000"/>
                </a:solidFill>
                <a:latin typeface="Calibri"/>
              </a:rPr>
              <a:t>INTERNAL LIGHTING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I/P- 1 ANALOG(LDR)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           2 DIGITAL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O/P- 1 PWM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PINS - 4</a:t>
            </a:r>
            <a:endParaRPr dirty="0"/>
          </a:p>
        </p:txBody>
      </p:sp>
      <p:sp>
        <p:nvSpPr>
          <p:cNvPr id="93" name="CustomShape 12"/>
          <p:cNvSpPr/>
          <p:nvPr/>
        </p:nvSpPr>
        <p:spPr>
          <a:xfrm>
            <a:off x="2362320" y="914400"/>
            <a:ext cx="91428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I2C</a:t>
            </a:r>
            <a:endParaRPr dirty="0"/>
          </a:p>
        </p:txBody>
      </p:sp>
      <p:sp>
        <p:nvSpPr>
          <p:cNvPr id="94" name="CustomShape 13"/>
          <p:cNvSpPr/>
          <p:nvPr/>
        </p:nvSpPr>
        <p:spPr>
          <a:xfrm>
            <a:off x="5486400" y="1143000"/>
            <a:ext cx="152064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5" name="CustomShape 14"/>
          <p:cNvSpPr/>
          <p:nvPr/>
        </p:nvSpPr>
        <p:spPr>
          <a:xfrm>
            <a:off x="2286000" y="358128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15"/>
          <p:cNvSpPr/>
          <p:nvPr/>
        </p:nvSpPr>
        <p:spPr>
          <a:xfrm>
            <a:off x="5562720" y="388620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16"/>
          <p:cNvSpPr/>
          <p:nvPr/>
        </p:nvSpPr>
        <p:spPr>
          <a:xfrm rot="8453536">
            <a:off x="2362320" y="4572000"/>
            <a:ext cx="837720" cy="484200"/>
          </a:xfrm>
          <a:prstGeom prst="leftRightArrow">
            <a:avLst>
              <a:gd name="adj1" fmla="val 50000"/>
              <a:gd name="adj2" fmla="val 4709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7"/>
          <p:cNvSpPr/>
          <p:nvPr/>
        </p:nvSpPr>
        <p:spPr>
          <a:xfrm rot="3154673">
            <a:off x="5410080" y="464832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8"/>
          <p:cNvSpPr/>
          <p:nvPr/>
        </p:nvSpPr>
        <p:spPr>
          <a:xfrm>
            <a:off x="4114800" y="4495680"/>
            <a:ext cx="456840" cy="91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SCHEDULE</a:t>
            </a:r>
            <a:endParaRPr/>
          </a:p>
        </p:txBody>
      </p:sp>
      <p:sp>
        <p:nvSpPr>
          <p:cNvPr id="101" name="Line 2"/>
          <p:cNvSpPr/>
          <p:nvPr/>
        </p:nvSpPr>
        <p:spPr>
          <a:xfrm>
            <a:off x="228600" y="1371600"/>
            <a:ext cx="0" cy="4190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WORK PROGRESS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EXTERNAL  LIGHTING SYSTEM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09480" y="1523880"/>
            <a:ext cx="6857640" cy="4038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b="1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It controls an external lighting system based on the time of the day. The time is obtained  via an RTC chip(DS1307) interfaced with Raspberry Pi.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 b="1" u="sng">
                <a:solidFill>
                  <a:srgbClr val="000000"/>
                </a:solidFill>
                <a:latin typeface="Calibri"/>
              </a:rPr>
              <a:t> 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EXTERNAL LIGHTING SYSTEM - CODE</a:t>
            </a:r>
            <a:endParaRPr/>
          </a:p>
        </p:txBody>
      </p:sp>
      <p:graphicFrame>
        <p:nvGraphicFramePr>
          <p:cNvPr id="106" name="Table 2"/>
          <p:cNvGraphicFramePr/>
          <p:nvPr/>
        </p:nvGraphicFramePr>
        <p:xfrm>
          <a:off x="304920" y="1066680"/>
          <a:ext cx="8610480" cy="5105160"/>
        </p:xfrm>
        <a:graphic>
          <a:graphicData uri="http://schemas.openxmlformats.org/drawingml/2006/table">
            <a:tbl>
              <a:tblPr/>
              <a:tblGrid>
                <a:gridCol w="4305240"/>
                <a:gridCol w="4305240"/>
              </a:tblGrid>
              <a:tr h="510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elinput A0
#define eloutput 9
#define treshold 500
#define elinterrupt A1
#define eloverride A2
int elsensor,elstate;
void setup()
{
  Serial.begin(9600);
  pinMode(eloutput,OUTPUT);
  pinMode(elinterrupt,INPUT);
  pinMode(eloverride,INPUT);
  elstate=0;
}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
{
  elsensor=analogRead(elinput);
  if((elsensor&gt;treshold) &amp;&amp; (elstate==0))
  { digitalWrite(eloutput,HIGH);
    Serial.println("External light is ON");
    elstate=1;
  }
  else if((elsensor&lt;treshold) &amp;&amp; (elstate==1))
  { digitalWrite(eloutput,LOW);
    Serial.println("External light is OFF");
    elstate=0;
  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while(digitalRead(elinterrupt)) //interrupt function
   digitalWrite(eloutput,digitalRead(eloverride));
    Serial.println("External light is ON-Override");
     delay(500);
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INTERNAL LIGHTING SYSTEM - DESIGN</a:t>
            </a:r>
            <a:endParaRPr/>
          </a:p>
        </p:txBody>
      </p:sp>
      <p:pic>
        <p:nvPicPr>
          <p:cNvPr id="108" name="Content Placeholder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WATER PUMPING SYSTEM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It controls the water pump based on water level in the tank.Prevents wastage of water.Using 2 sensors water level is determined and its output  is used by Pi to drive the relay.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 b="1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476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70</cp:revision>
  <dcterms:modified xsi:type="dcterms:W3CDTF">2014-10-14T10:56:02Z</dcterms:modified>
</cp:coreProperties>
</file>