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8" r:id="rId4"/>
    <p:sldId id="287" r:id="rId5"/>
    <p:sldId id="288" r:id="rId6"/>
    <p:sldId id="259" r:id="rId7"/>
    <p:sldId id="266" r:id="rId8"/>
    <p:sldId id="273" r:id="rId9"/>
    <p:sldId id="265" r:id="rId10"/>
    <p:sldId id="268" r:id="rId11"/>
    <p:sldId id="271" r:id="rId12"/>
    <p:sldId id="264" r:id="rId13"/>
    <p:sldId id="269" r:id="rId14"/>
    <p:sldId id="280" r:id="rId15"/>
    <p:sldId id="267" r:id="rId16"/>
    <p:sldId id="278" r:id="rId17"/>
    <p:sldId id="279" r:id="rId18"/>
    <p:sldId id="28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B13D2B-B6CC-4CA1-BE7A-C84FABCEFD20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D54DA56E-D44B-46B4-A000-6F4901EAECE1}" type="pres">
      <dgm:prSet presAssocID="{D3B13D2B-B6CC-4CA1-BE7A-C84FABCEFD2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C0F97048-1634-4E9D-8599-D909EC81C28D}" type="presOf" srcId="{D3B13D2B-B6CC-4CA1-BE7A-C84FABCEFD20}" destId="{D54DA56E-D44B-46B4-A000-6F4901EAECE1}" srcOrd="0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85800"/>
            <a:ext cx="7772400" cy="1470025"/>
          </a:xfrm>
        </p:spPr>
        <p:txBody>
          <a:bodyPr/>
          <a:lstStyle/>
          <a:p>
            <a:r>
              <a:rPr lang="en-US" b="1" u="sng" dirty="0" smtClean="0"/>
              <a:t>HOME AUTOMATION</a:t>
            </a:r>
            <a:br>
              <a:rPr lang="en-US" b="1" u="sng" dirty="0" smtClean="0"/>
            </a:br>
            <a:r>
              <a:rPr lang="en-US" b="1" u="sng" dirty="0" smtClean="0"/>
              <a:t>SYSTEM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48000"/>
            <a:ext cx="7467600" cy="3124200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sz="5100" b="1" u="sng" dirty="0" smtClean="0">
                <a:solidFill>
                  <a:schemeClr val="tx1"/>
                </a:solidFill>
              </a:rPr>
              <a:t>TEAM MEMBERS:-</a:t>
            </a:r>
          </a:p>
          <a:p>
            <a:pPr algn="r"/>
            <a:r>
              <a:rPr lang="en-US" sz="5100" b="1" dirty="0" smtClean="0">
                <a:solidFill>
                  <a:schemeClr val="tx1"/>
                </a:solidFill>
              </a:rPr>
              <a:t>DEEPAK J PUTHUKKADEN-20</a:t>
            </a:r>
          </a:p>
          <a:p>
            <a:pPr algn="r"/>
            <a:r>
              <a:rPr lang="en-US" sz="5100" b="1" dirty="0" smtClean="0">
                <a:solidFill>
                  <a:schemeClr val="tx1"/>
                </a:solidFill>
              </a:rPr>
              <a:t>GIRIDHAR A K-31</a:t>
            </a:r>
          </a:p>
          <a:p>
            <a:pPr algn="r"/>
            <a:r>
              <a:rPr lang="en-US" sz="5100" b="1" dirty="0" smtClean="0">
                <a:solidFill>
                  <a:schemeClr val="tx1"/>
                </a:solidFill>
              </a:rPr>
              <a:t>GOVINDH B-32</a:t>
            </a:r>
          </a:p>
          <a:p>
            <a:pPr algn="r"/>
            <a:r>
              <a:rPr lang="en-US" sz="5100" b="1" dirty="0" smtClean="0">
                <a:solidFill>
                  <a:schemeClr val="tx1"/>
                </a:solidFill>
              </a:rPr>
              <a:t>ROHIT SREEKUMAR-53</a:t>
            </a:r>
          </a:p>
          <a:p>
            <a:pPr algn="r"/>
            <a:r>
              <a:rPr lang="en-US" sz="5100" b="1" dirty="0" smtClean="0">
                <a:solidFill>
                  <a:schemeClr val="tx1"/>
                </a:solidFill>
              </a:rPr>
              <a:t>SHINE ALI-59</a:t>
            </a:r>
          </a:p>
          <a:p>
            <a:pPr algn="r"/>
            <a:endParaRPr lang="en-US" dirty="0" smtClean="0"/>
          </a:p>
          <a:p>
            <a:pPr algn="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WATER PUMP SYSTEM - CODE</a:t>
            </a:r>
            <a:endParaRPr lang="en-US" sz="2400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990600"/>
          <a:ext cx="86868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419100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#define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pcinput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A0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#define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pcoutput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9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#define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pclinterrupt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A1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#define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pcloverride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A2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pcsensor,pcstate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void setup()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Serial.begin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(9600);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pinMode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pcinput,INPUT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pinMode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pcoutput,OUTPUT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pcsensor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digitalRead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pcinput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pcstate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pcinput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b="0" dirty="0" smtClean="0">
                          <a:solidFill>
                            <a:schemeClr val="tx1"/>
                          </a:solidFill>
                        </a:rPr>
                      </a:b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void loop()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pcsensor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digitalRead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pcinput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if(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pcsensor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!=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pcstate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{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  if(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pcsensor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== 1)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  {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digitalWrite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pcoutput,HIGH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    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Serial.println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("Motor is ON");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    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pcstate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pcsensor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  }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  else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  {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digitalWrite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pcoutput,LOW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    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Serial.println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("Motor is OFF");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    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pcstate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pcsensor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  }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}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while(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digitalRead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pcinterrupt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)) //interrupt function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 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digitalWrite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pcoutput,digitalRead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pcoverride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));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delay(500);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WATER PUMP SYSTEM - DESIGN</a:t>
            </a:r>
            <a:endParaRPr lang="en-US" sz="2400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85800" y="0"/>
            <a:ext cx="10058399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INTERNAL LIGHTING SYSTEM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    </a:t>
            </a:r>
            <a:r>
              <a:rPr lang="en-US" b="1" u="sng" dirty="0" smtClean="0"/>
              <a:t>DESCRIPTION:-</a:t>
            </a:r>
            <a:endParaRPr lang="en-US" dirty="0" smtClean="0"/>
          </a:p>
          <a:p>
            <a:r>
              <a:rPr lang="en-US" dirty="0" smtClean="0"/>
              <a:t>It controls the amount of illumination in a room based on the external inputs about the amount of sunlight entering a </a:t>
            </a:r>
            <a:r>
              <a:rPr lang="en-US" dirty="0" err="1" smtClean="0"/>
              <a:t>room.For,demonstration</a:t>
            </a:r>
            <a:r>
              <a:rPr lang="en-US" dirty="0" smtClean="0"/>
              <a:t> we use an </a:t>
            </a:r>
            <a:r>
              <a:rPr lang="en-US" dirty="0" err="1" smtClean="0"/>
              <a:t>LED,brightness</a:t>
            </a:r>
            <a:r>
              <a:rPr lang="en-US" dirty="0" smtClean="0"/>
              <a:t> of which is controlled using PULSE WIDTH MODULATION technique.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u="sng" dirty="0" smtClean="0"/>
              <a:t>PROGRESS:-</a:t>
            </a:r>
            <a:r>
              <a:rPr lang="en-US" b="1" dirty="0" smtClean="0"/>
              <a:t> </a:t>
            </a:r>
            <a:endParaRPr lang="en-US" b="1" u="sng" dirty="0" smtClean="0"/>
          </a:p>
          <a:p>
            <a:r>
              <a:rPr lang="en-US" dirty="0" smtClean="0"/>
              <a:t>CODING – COMPLETED</a:t>
            </a:r>
          </a:p>
          <a:p>
            <a:r>
              <a:rPr lang="en-US" dirty="0" smtClean="0"/>
              <a:t>DESIGN – COMPLETED</a:t>
            </a:r>
          </a:p>
          <a:p>
            <a:r>
              <a:rPr lang="en-US" dirty="0" smtClean="0"/>
              <a:t>INTERFACING – ON PROGRESS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u="sng" dirty="0" smtClean="0"/>
              <a:t>INTERNAL  LIGHTING  SYSTEM - CODE</a:t>
            </a:r>
            <a:endParaRPr lang="en-US" sz="2400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219200"/>
          <a:ext cx="8610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5943600"/>
              </a:tblGrid>
              <a:tr h="4343400">
                <a:tc>
                  <a:txBody>
                    <a:bodyPr/>
                    <a:lstStyle/>
                    <a:p>
                      <a:pPr lvl="0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#define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alinput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A0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#define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aloutput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9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#define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alinterrupt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A1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#define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aloverride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A2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float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alsensor,alvoltage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; 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albrightness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void setup() 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Serial.begin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(9600);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pinMode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alinterrupt,INPUT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pinMode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aloverride,INPUT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void loop() 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{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alsensor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analogRead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alinput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); //read the sensor value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albrightness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alsensor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/ 4; //convert the value to 8-bit res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alvoltage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alsensor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* (5.0 / 1024.0); //convert to 0-5V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range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Serial.print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("The voltage is: ");  //prints the voltage through serial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Serial.println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alvoltage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analogWrite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aloutput,albrightness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); //output the PWM to the LED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while(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digitalRead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alinterrupt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)) //interrupt function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{ if(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digitalRead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aloverride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)) //override - ON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   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analogWrite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(aloutput,255);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  else //override - OFF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   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analogWrite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(aloutput,0);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}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delay(500);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0363199" cy="708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DOOR-LOCKING SYSTEM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    </a:t>
            </a:r>
            <a:r>
              <a:rPr lang="en-US" b="1" u="sng" dirty="0" smtClean="0"/>
              <a:t>DESCRIPTION:-</a:t>
            </a:r>
          </a:p>
          <a:p>
            <a:pPr>
              <a:buNone/>
            </a:pPr>
            <a:r>
              <a:rPr lang="en-US" sz="3000" dirty="0" smtClean="0"/>
              <a:t>    Adds security to our home. Keypad is interfaced with a microcontroller which is then connected to a DOOR-LOCK system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b="1" u="sng" dirty="0" smtClean="0"/>
              <a:t>PROGRESS:-</a:t>
            </a:r>
          </a:p>
          <a:p>
            <a:r>
              <a:rPr lang="en-US" sz="3000" dirty="0" smtClean="0"/>
              <a:t>CODING – ON PROGRESS</a:t>
            </a:r>
          </a:p>
          <a:p>
            <a:r>
              <a:rPr lang="en-US" sz="3000" dirty="0" smtClean="0"/>
              <a:t>DESIGN – ON PROGRESS</a:t>
            </a:r>
          </a:p>
          <a:p>
            <a:r>
              <a:rPr lang="en-US" sz="3000" dirty="0" smtClean="0"/>
              <a:t>INTERFACING – ON PROGRESS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MUSIC PLAYER SYSTEM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    </a:t>
            </a:r>
            <a:r>
              <a:rPr lang="en-US" b="1" u="sng" dirty="0" smtClean="0"/>
              <a:t>DESCRIPTION:-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It adds entertainment to our home. Music player is integrated into the Raspberry Pi which can play music using an installed software in the operating system.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u="sng" dirty="0" smtClean="0"/>
              <a:t>PROGRESS:-</a:t>
            </a:r>
          </a:p>
          <a:p>
            <a:r>
              <a:rPr lang="en-US" dirty="0" smtClean="0"/>
              <a:t>CODING – ON PROGRESS</a:t>
            </a:r>
          </a:p>
          <a:p>
            <a:r>
              <a:rPr lang="en-US" dirty="0" smtClean="0"/>
              <a:t>DESIGN – ON PROGRESS</a:t>
            </a:r>
          </a:p>
          <a:p>
            <a:r>
              <a:rPr lang="en-US" dirty="0" smtClean="0"/>
              <a:t>INTERFACING – ON PROGRESS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CONCLUSION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r>
              <a:rPr lang="en-US" smtClean="0"/>
              <a:t>0</a:t>
            </a:r>
            <a:r>
              <a:rPr lang="en-US" dirty="0" smtClean="0"/>
              <a:t>% of our project on HOME AUTOMATION is completed and the remaining 40% will be completed well before the submission date.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6000" dirty="0" smtClean="0"/>
          </a:p>
          <a:p>
            <a:pPr algn="ctr">
              <a:buNone/>
            </a:pPr>
            <a:r>
              <a:rPr lang="en-US" sz="6000" smtClean="0"/>
              <a:t>THANK </a:t>
            </a:r>
            <a:r>
              <a:rPr lang="en-US" sz="6000" dirty="0" smtClean="0"/>
              <a:t>YOU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/>
              <a:t>INTRODUCTION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     </a:t>
            </a:r>
          </a:p>
          <a:p>
            <a:pPr>
              <a:buNone/>
            </a:pPr>
            <a:r>
              <a:rPr lang="en-US" sz="2400" b="1" dirty="0" smtClean="0"/>
              <a:t>     A simple home automation project using raspberry </a:t>
            </a:r>
            <a:r>
              <a:rPr lang="en-US" sz="2400" b="1" dirty="0" err="1" smtClean="0"/>
              <a:t>pi,designed</a:t>
            </a:r>
            <a:r>
              <a:rPr lang="en-US" sz="2400" b="1" dirty="0" smtClean="0"/>
              <a:t> to perform a few basic functions in an household which include :-</a:t>
            </a:r>
          </a:p>
          <a:p>
            <a:r>
              <a:rPr lang="en-US" sz="2200" b="1" dirty="0" smtClean="0"/>
              <a:t>Adaptive internal lighting system</a:t>
            </a:r>
          </a:p>
          <a:p>
            <a:r>
              <a:rPr lang="en-US" sz="2200" b="1" dirty="0" smtClean="0"/>
              <a:t>External lighting system</a:t>
            </a:r>
          </a:p>
          <a:p>
            <a:r>
              <a:rPr lang="en-US" sz="2200" b="1" dirty="0" smtClean="0"/>
              <a:t>Automatic water pump system</a:t>
            </a:r>
          </a:p>
          <a:p>
            <a:r>
              <a:rPr lang="en-US" sz="2200" b="1" dirty="0" smtClean="0"/>
              <a:t>Password assisted door-locking system</a:t>
            </a:r>
          </a:p>
          <a:p>
            <a:r>
              <a:rPr lang="en-US" sz="2200" b="1" dirty="0" smtClean="0"/>
              <a:t>Temperature measurement</a:t>
            </a:r>
          </a:p>
          <a:p>
            <a:r>
              <a:rPr lang="en-US" sz="2200" b="1" dirty="0" smtClean="0"/>
              <a:t>Music system</a:t>
            </a:r>
          </a:p>
          <a:p>
            <a:r>
              <a:rPr lang="en-US" sz="2200" b="1" dirty="0" smtClean="0"/>
              <a:t>Data logging    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0"/>
            <a:ext cx="2514600" cy="609600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BLOCK DIAGRAM</a:t>
            </a:r>
            <a:endParaRPr lang="en-US" sz="2400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46237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3048000" y="762000"/>
            <a:ext cx="26670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RASPBERRY PI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24200" y="3505200"/>
            <a:ext cx="24384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MICROCONTROLLER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5257800"/>
            <a:ext cx="24384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WATER PUMP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I/P-  FLOAT SWITCH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O/P- DIGITAL (MOTOR)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PINS 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7620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RTC MODULE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PINS - 2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5410200"/>
            <a:ext cx="24384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TEMP MEASUREMENT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I/P – 1 ANALOG(LM35)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PINS - 1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838200"/>
            <a:ext cx="160020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u="sng" dirty="0" smtClean="0">
              <a:solidFill>
                <a:schemeClr val="tx1"/>
              </a:solidFill>
            </a:endParaRPr>
          </a:p>
          <a:p>
            <a:pPr algn="ctr"/>
            <a:endParaRPr lang="en-US" b="1" u="sng" dirty="0" smtClean="0">
              <a:solidFill>
                <a:schemeClr val="tx1"/>
              </a:solidFill>
            </a:endParaRPr>
          </a:p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MUSIC PLAYER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I/P- 4 BUTTON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O/P –  LCD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PINS - 10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Left-Right Arrow 11"/>
          <p:cNvSpPr/>
          <p:nvPr/>
        </p:nvSpPr>
        <p:spPr>
          <a:xfrm flipV="1">
            <a:off x="3429000" y="2286000"/>
            <a:ext cx="1828800" cy="609600"/>
          </a:xfrm>
          <a:prstGeom prst="left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I2C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00800" y="3124200"/>
            <a:ext cx="22860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DOOR LOCK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I/P- 4*3 KEYPAD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O/P- DIGITAL(MOTOR)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PINS - 9</a:t>
            </a:r>
          </a:p>
          <a:p>
            <a:pPr algn="ctr"/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8600" y="5105400"/>
            <a:ext cx="22098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EXTERNAL LIGHTING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I/P- 1 ANALOG(LDR)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2 DIGITAL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O/P- 1 DIGITAL(LED)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PINS - 4</a:t>
            </a:r>
          </a:p>
          <a:p>
            <a:pPr algn="ctr"/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2400" y="2971800"/>
            <a:ext cx="213360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INTERNAL LIGHTING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I/P- 1 ANALOG(LDR)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2 DIGITAL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O/P- 1 PWM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PINS 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Left-Right Arrow 22"/>
          <p:cNvSpPr/>
          <p:nvPr/>
        </p:nvSpPr>
        <p:spPr>
          <a:xfrm>
            <a:off x="2362200" y="914400"/>
            <a:ext cx="685800" cy="381000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I2C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Left-Right Arrow 23"/>
          <p:cNvSpPr/>
          <p:nvPr/>
        </p:nvSpPr>
        <p:spPr>
          <a:xfrm>
            <a:off x="5715000" y="1143000"/>
            <a:ext cx="1292352" cy="484632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I2C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Left-Right Arrow 24"/>
          <p:cNvSpPr/>
          <p:nvPr/>
        </p:nvSpPr>
        <p:spPr>
          <a:xfrm>
            <a:off x="2286000" y="3581400"/>
            <a:ext cx="838200" cy="484632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Left-Right Arrow 25"/>
          <p:cNvSpPr/>
          <p:nvPr/>
        </p:nvSpPr>
        <p:spPr>
          <a:xfrm>
            <a:off x="5562600" y="3886200"/>
            <a:ext cx="838200" cy="484632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Left-Right Arrow 26"/>
          <p:cNvSpPr/>
          <p:nvPr/>
        </p:nvSpPr>
        <p:spPr>
          <a:xfrm>
            <a:off x="2362200" y="4572000"/>
            <a:ext cx="838200" cy="484632"/>
          </a:xfrm>
          <a:prstGeom prst="leftRightArrow">
            <a:avLst>
              <a:gd name="adj1" fmla="val 50000"/>
              <a:gd name="adj2" fmla="val 47097"/>
            </a:avLst>
          </a:prstGeom>
          <a:solidFill>
            <a:schemeClr val="bg1"/>
          </a:solidFill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Left-Right Arrow 28"/>
          <p:cNvSpPr/>
          <p:nvPr/>
        </p:nvSpPr>
        <p:spPr>
          <a:xfrm>
            <a:off x="5410200" y="4648200"/>
            <a:ext cx="838200" cy="484632"/>
          </a:xfrm>
          <a:prstGeom prst="leftRightArrow">
            <a:avLst/>
          </a:prstGeom>
          <a:solidFill>
            <a:schemeClr val="bg1"/>
          </a:solidFill>
          <a:scene3d>
            <a:camera prst="orthographicFront">
              <a:rot lat="0" lon="0" rev="183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Up Arrow 29"/>
          <p:cNvSpPr/>
          <p:nvPr/>
        </p:nvSpPr>
        <p:spPr>
          <a:xfrm>
            <a:off x="4114800" y="4495800"/>
            <a:ext cx="457200" cy="91440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SCHEDULE</a:t>
            </a:r>
            <a:endParaRPr lang="en-US" b="1" u="sng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" y="1371600"/>
            <a:ext cx="0" cy="419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8"/>
          <p:cNvGraphicFramePr>
            <a:graphicFrameLocks noChangeAspect="1"/>
          </p:cNvGraphicFramePr>
          <p:nvPr>
            <p:ph idx="1"/>
          </p:nvPr>
        </p:nvGraphicFramePr>
        <p:xfrm>
          <a:off x="228600" y="1371600"/>
          <a:ext cx="9356725" cy="5486400"/>
        </p:xfrm>
        <a:graphic>
          <a:graphicData uri="http://schemas.openxmlformats.org/presentationml/2006/ole">
            <p:oleObj spid="_x0000_s2051" name="Document" r:id="rId3" imgW="6685847" imgH="3155344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WORK PROGRESS</a:t>
            </a:r>
            <a:endParaRPr lang="en-US" b="1" u="sng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457200" y="-457200"/>
          <a:ext cx="9601200" cy="6248400"/>
        </p:xfrm>
        <a:graphic>
          <a:graphicData uri="http://schemas.openxmlformats.org/presentationml/2006/ole">
            <p:oleObj spid="_x0000_s3074" name="Document" r:id="rId3" imgW="6142552" imgH="4223201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EXTERNAL  LIGHTING SYSTEM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6858000" cy="4038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dirty="0" smtClean="0"/>
              <a:t>     </a:t>
            </a:r>
            <a:r>
              <a:rPr lang="en-US" sz="2800" b="1" u="sng" dirty="0" smtClean="0"/>
              <a:t>DESCRIPTION:-</a:t>
            </a:r>
          </a:p>
          <a:p>
            <a:pPr>
              <a:buNone/>
            </a:pPr>
            <a:r>
              <a:rPr lang="en-US" sz="2800" dirty="0" smtClean="0"/>
              <a:t>     It controls an external lighting system based on the time of the day. The time is obtained  via an RTC chip(DS1307) interfaced with Raspberry Pi.</a:t>
            </a:r>
          </a:p>
          <a:p>
            <a:pPr>
              <a:buNone/>
            </a:pPr>
            <a:r>
              <a:rPr lang="en-US" sz="2800" dirty="0" smtClean="0"/>
              <a:t> </a:t>
            </a:r>
          </a:p>
          <a:p>
            <a:pPr>
              <a:buNone/>
            </a:pPr>
            <a:r>
              <a:rPr lang="en-US" sz="2800" dirty="0" smtClean="0"/>
              <a:t>    </a:t>
            </a:r>
            <a:r>
              <a:rPr lang="en-US" sz="2800" b="1" u="sng" dirty="0" smtClean="0"/>
              <a:t> PROGRESS:-</a:t>
            </a:r>
          </a:p>
          <a:p>
            <a:r>
              <a:rPr lang="en-US" sz="2800" dirty="0" smtClean="0"/>
              <a:t>CODING – COMPLETED</a:t>
            </a:r>
          </a:p>
          <a:p>
            <a:r>
              <a:rPr lang="en-US" sz="2800" dirty="0" smtClean="0"/>
              <a:t>DESIGN – COMPLETED</a:t>
            </a:r>
          </a:p>
          <a:p>
            <a:r>
              <a:rPr lang="en-US" sz="2800" dirty="0" smtClean="0"/>
              <a:t>INTERFACING – ON PROGRESS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EXTERNAL LIGHTING SYSTEM - CODE</a:t>
            </a:r>
            <a:endParaRPr lang="en-US" sz="2400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066800"/>
          <a:ext cx="8610600" cy="510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300"/>
                <a:gridCol w="4305300"/>
              </a:tblGrid>
              <a:tr h="5105400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#define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elinput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A0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#define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eloutput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9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#define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treshold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500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#define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elinterrupt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A1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#define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eloverride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A2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elsensor,elstate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void setup()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Serial.begin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(9600);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pinMode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eloutput,OUTPUT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pinMode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elinterrupt,INPUT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pinMode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eloverride,INPUT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elstate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=0;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18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1400" b="0" dirty="0" smtClean="0">
                          <a:solidFill>
                            <a:schemeClr val="tx1"/>
                          </a:solidFill>
                        </a:rPr>
                      </a:b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void loop()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elsensor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analogRead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elinput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if((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elsensor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treshold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) &amp;&amp; 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elstate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==0))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{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digitalWrite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eloutput,HIGH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  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Serial.println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("External light is ON");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  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elstate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=1;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}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else if((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elsensor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treshold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) &amp;&amp; 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elstate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==1))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{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digitalWrite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eloutput,LOW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  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Serial.println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("External light is OFF");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  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elstate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=0;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}</a:t>
                      </a:r>
                    </a:p>
                    <a:p>
                      <a:r>
                        <a:rPr lang="en-US" sz="1600" b="0" dirty="0" smtClean="0"/>
                        <a:t> 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while(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digitalRead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elinterrupt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)) //interrupt function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 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digitalWrite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eloutput,digitalRead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eloverride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));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  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Serial.println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("External light is ON-Override");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     delay(500);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u="sng" dirty="0" smtClean="0"/>
              <a:t>INTERNAL LIGHTING SYSTEM - DESIGN</a:t>
            </a:r>
            <a:endParaRPr lang="en-US" sz="2400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WATER PUMPING SYSTEM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     </a:t>
            </a:r>
            <a:r>
              <a:rPr lang="en-US" b="1" u="sng" dirty="0" smtClean="0"/>
              <a:t>DESCRIPTION:-</a:t>
            </a:r>
          </a:p>
          <a:p>
            <a:pPr>
              <a:buNone/>
            </a:pPr>
            <a:r>
              <a:rPr lang="en-US" dirty="0" smtClean="0"/>
              <a:t>     It controls the water pump based on water level in the </a:t>
            </a:r>
            <a:r>
              <a:rPr lang="en-US" dirty="0" err="1" smtClean="0"/>
              <a:t>tank.Prevents</a:t>
            </a:r>
            <a:r>
              <a:rPr lang="en-US" dirty="0" smtClean="0"/>
              <a:t> wastage of </a:t>
            </a:r>
            <a:r>
              <a:rPr lang="en-US" dirty="0" err="1" smtClean="0"/>
              <a:t>water.Using</a:t>
            </a:r>
            <a:r>
              <a:rPr lang="en-US" dirty="0" smtClean="0"/>
              <a:t> 2 sensors water level is determined and its output  is used by Pi to drive the relay.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b="1" u="sng" dirty="0" smtClean="0"/>
              <a:t>PROGRESS:-</a:t>
            </a:r>
          </a:p>
          <a:p>
            <a:r>
              <a:rPr lang="en-US" dirty="0" smtClean="0"/>
              <a:t>CODING – COMPLETED</a:t>
            </a:r>
          </a:p>
          <a:p>
            <a:r>
              <a:rPr lang="en-US" dirty="0" smtClean="0"/>
              <a:t>DESIGN – COMPLETED</a:t>
            </a:r>
          </a:p>
          <a:p>
            <a:r>
              <a:rPr lang="en-US" dirty="0" smtClean="0"/>
              <a:t>INTERFACING – ON PROGRESS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474</Words>
  <Application>Microsoft Office PowerPoint</Application>
  <PresentationFormat>On-screen Show (4:3)</PresentationFormat>
  <Paragraphs>114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Document</vt:lpstr>
      <vt:lpstr>HOME AUTOMATION SYSTEM</vt:lpstr>
      <vt:lpstr>INTRODUCTION</vt:lpstr>
      <vt:lpstr>BLOCK DIAGRAM</vt:lpstr>
      <vt:lpstr>SCHEDULE</vt:lpstr>
      <vt:lpstr>WORK PROGRESS</vt:lpstr>
      <vt:lpstr>EXTERNAL  LIGHTING SYSTEM</vt:lpstr>
      <vt:lpstr>EXTERNAL LIGHTING SYSTEM - CODE</vt:lpstr>
      <vt:lpstr>INTERNAL LIGHTING SYSTEM - DESIGN</vt:lpstr>
      <vt:lpstr>WATER PUMPING SYSTEM</vt:lpstr>
      <vt:lpstr>WATER PUMP SYSTEM - CODE</vt:lpstr>
      <vt:lpstr>WATER PUMP SYSTEM - DESIGN</vt:lpstr>
      <vt:lpstr>INTERNAL LIGHTING SYSTEM</vt:lpstr>
      <vt:lpstr>INTERNAL  LIGHTING  SYSTEM - CODE</vt:lpstr>
      <vt:lpstr>Slide 14</vt:lpstr>
      <vt:lpstr>DOOR-LOCKING SYSTEM</vt:lpstr>
      <vt:lpstr>MUSIC PLAYER SYSTEM</vt:lpstr>
      <vt:lpstr>CONCLUSION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AUTOMATION SYSTEM</dc:title>
  <dc:creator>admin</dc:creator>
  <cp:lastModifiedBy>admin</cp:lastModifiedBy>
  <cp:revision>77</cp:revision>
  <dcterms:created xsi:type="dcterms:W3CDTF">2006-08-16T00:00:00Z</dcterms:created>
  <dcterms:modified xsi:type="dcterms:W3CDTF">2014-09-21T17:36:49Z</dcterms:modified>
</cp:coreProperties>
</file>