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8" r:id="rId4"/>
    <p:sldId id="279" r:id="rId5"/>
    <p:sldId id="270" r:id="rId6"/>
    <p:sldId id="271" r:id="rId7"/>
    <p:sldId id="272" r:id="rId8"/>
    <p:sldId id="273" r:id="rId9"/>
    <p:sldId id="274" r:id="rId10"/>
    <p:sldId id="275" r:id="rId11"/>
    <p:sldId id="292" r:id="rId12"/>
    <p:sldId id="281" r:id="rId13"/>
    <p:sldId id="282" r:id="rId14"/>
    <p:sldId id="283" r:id="rId15"/>
    <p:sldId id="284" r:id="rId16"/>
    <p:sldId id="280" r:id="rId17"/>
    <p:sldId id="285" r:id="rId18"/>
    <p:sldId id="286" r:id="rId19"/>
    <p:sldId id="287" r:id="rId20"/>
    <p:sldId id="288" r:id="rId21"/>
    <p:sldId id="289" r:id="rId22"/>
    <p:sldId id="294" r:id="rId23"/>
    <p:sldId id="293" r:id="rId24"/>
    <p:sldId id="290" r:id="rId25"/>
    <p:sldId id="291" r:id="rId2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slideViewPr>
    <p:cSldViewPr>
      <p:cViewPr>
        <p:scale>
          <a:sx n="90" d="100"/>
          <a:sy n="90" d="100"/>
        </p:scale>
        <p:origin x="-80"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072ADD-96A4-424D-9563-0FCC08EB4F91}"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132E4774-4EFF-A743-937F-E8B64D277219}">
      <dgm:prSet phldrT="[Text]"/>
      <dgm:spPr/>
      <dgm:t>
        <a:bodyPr/>
        <a:lstStyle/>
        <a:p>
          <a:r>
            <a:rPr lang="en-US" dirty="0" err="1"/>
            <a:t>Proyecto</a:t>
          </a:r>
          <a:r>
            <a:rPr lang="en-US" dirty="0"/>
            <a:t> de </a:t>
          </a:r>
          <a:r>
            <a:rPr lang="en-US" dirty="0" err="1"/>
            <a:t>Vinculación</a:t>
          </a:r>
          <a:endParaRPr lang="en-US" dirty="0"/>
        </a:p>
      </dgm:t>
    </dgm:pt>
    <dgm:pt modelId="{8DAAEE5C-9484-BA4F-8105-9DFEFF35E5E9}" type="parTrans" cxnId="{0FDF4ED7-AB53-4E48-AD26-37BBF26E60F7}">
      <dgm:prSet/>
      <dgm:spPr/>
      <dgm:t>
        <a:bodyPr/>
        <a:lstStyle/>
        <a:p>
          <a:endParaRPr lang="en-US"/>
        </a:p>
      </dgm:t>
    </dgm:pt>
    <dgm:pt modelId="{277713AF-7D81-BA4F-AF39-B542A63D8E53}" type="sibTrans" cxnId="{0FDF4ED7-AB53-4E48-AD26-37BBF26E60F7}">
      <dgm:prSet/>
      <dgm:spPr/>
      <dgm:t>
        <a:bodyPr/>
        <a:lstStyle/>
        <a:p>
          <a:endParaRPr lang="en-US"/>
        </a:p>
      </dgm:t>
    </dgm:pt>
    <dgm:pt modelId="{5358FF61-7A48-2D4E-89DA-C8FBF1E95B01}">
      <dgm:prSet phldrT="[Text]"/>
      <dgm:spPr/>
      <dgm:t>
        <a:bodyPr/>
        <a:lstStyle/>
        <a:p>
          <a:r>
            <a:rPr lang="en-US" dirty="0"/>
            <a:t>1. </a:t>
          </a:r>
          <a:r>
            <a:rPr lang="en-US" dirty="0" err="1"/>
            <a:t>Infraestructura</a:t>
          </a:r>
          <a:endParaRPr lang="en-US" dirty="0"/>
        </a:p>
      </dgm:t>
    </dgm:pt>
    <dgm:pt modelId="{F6CC9DE1-EA52-DE4B-8CF7-BCFF838E1F0F}" type="parTrans" cxnId="{56C035D9-15DA-134F-9F4E-FDE2D95DF17A}">
      <dgm:prSet/>
      <dgm:spPr/>
      <dgm:t>
        <a:bodyPr/>
        <a:lstStyle/>
        <a:p>
          <a:endParaRPr lang="en-US"/>
        </a:p>
      </dgm:t>
    </dgm:pt>
    <dgm:pt modelId="{ABBA7D23-2484-AA4D-BD3E-925428465B6A}" type="sibTrans" cxnId="{56C035D9-15DA-134F-9F4E-FDE2D95DF17A}">
      <dgm:prSet/>
      <dgm:spPr/>
      <dgm:t>
        <a:bodyPr/>
        <a:lstStyle/>
        <a:p>
          <a:endParaRPr lang="en-US"/>
        </a:p>
      </dgm:t>
    </dgm:pt>
    <dgm:pt modelId="{B5FEDDE4-1001-C548-A607-80CC8B71CD33}">
      <dgm:prSet phldrT="[Text]"/>
      <dgm:spPr/>
      <dgm:t>
        <a:bodyPr/>
        <a:lstStyle/>
        <a:p>
          <a:r>
            <a:rPr lang="en-US" dirty="0"/>
            <a:t>2. </a:t>
          </a:r>
          <a:r>
            <a:rPr lang="en-US" dirty="0" err="1"/>
            <a:t>Extracción</a:t>
          </a:r>
          <a:r>
            <a:rPr lang="en-US" dirty="0"/>
            <a:t> de </a:t>
          </a:r>
          <a:r>
            <a:rPr lang="en-US" dirty="0" err="1"/>
            <a:t>Datos</a:t>
          </a:r>
          <a:endParaRPr lang="en-US" dirty="0"/>
        </a:p>
      </dgm:t>
    </dgm:pt>
    <dgm:pt modelId="{3A51B4A7-66F0-E245-B95A-308BD5227EF4}" type="parTrans" cxnId="{B98C9546-C80E-0545-9FE0-28A90DC3B7A1}">
      <dgm:prSet/>
      <dgm:spPr/>
      <dgm:t>
        <a:bodyPr/>
        <a:lstStyle/>
        <a:p>
          <a:endParaRPr lang="en-US"/>
        </a:p>
      </dgm:t>
    </dgm:pt>
    <dgm:pt modelId="{D70A5B72-DDDB-3B45-A61D-148416939D55}" type="sibTrans" cxnId="{B98C9546-C80E-0545-9FE0-28A90DC3B7A1}">
      <dgm:prSet/>
      <dgm:spPr/>
      <dgm:t>
        <a:bodyPr/>
        <a:lstStyle/>
        <a:p>
          <a:endParaRPr lang="en-US"/>
        </a:p>
      </dgm:t>
    </dgm:pt>
    <dgm:pt modelId="{7E0039A0-8717-0E43-8D48-C5AAEE91A9A8}">
      <dgm:prSet phldrT="[Text]"/>
      <dgm:spPr/>
      <dgm:t>
        <a:bodyPr/>
        <a:lstStyle/>
        <a:p>
          <a:r>
            <a:rPr lang="en-US" dirty="0"/>
            <a:t>3. </a:t>
          </a:r>
          <a:r>
            <a:rPr lang="en-US" dirty="0" err="1"/>
            <a:t>Aplicaciones</a:t>
          </a:r>
          <a:r>
            <a:rPr lang="en-US" dirty="0"/>
            <a:t> Web</a:t>
          </a:r>
        </a:p>
      </dgm:t>
    </dgm:pt>
    <dgm:pt modelId="{65C84FB5-3C13-F349-AACC-F200B6866044}" type="parTrans" cxnId="{40E1D9FD-ED5F-2842-8669-7FAC35299C54}">
      <dgm:prSet/>
      <dgm:spPr/>
      <dgm:t>
        <a:bodyPr/>
        <a:lstStyle/>
        <a:p>
          <a:endParaRPr lang="en-US"/>
        </a:p>
      </dgm:t>
    </dgm:pt>
    <dgm:pt modelId="{2CD7404A-BF44-6A4D-A1BA-BA8AFC700652}" type="sibTrans" cxnId="{40E1D9FD-ED5F-2842-8669-7FAC35299C54}">
      <dgm:prSet/>
      <dgm:spPr/>
      <dgm:t>
        <a:bodyPr/>
        <a:lstStyle/>
        <a:p>
          <a:endParaRPr lang="en-US"/>
        </a:p>
      </dgm:t>
    </dgm:pt>
    <dgm:pt modelId="{EDD4DF5E-0FCF-C647-BF81-BE4971A5DC16}">
      <dgm:prSet phldrT="[Text]"/>
      <dgm:spPr/>
      <dgm:t>
        <a:bodyPr/>
        <a:lstStyle/>
        <a:p>
          <a:r>
            <a:rPr lang="en-US" dirty="0"/>
            <a:t>4. </a:t>
          </a:r>
          <a:r>
            <a:rPr lang="en-US" dirty="0" err="1"/>
            <a:t>Impacto</a:t>
          </a:r>
          <a:r>
            <a:rPr lang="en-US" dirty="0"/>
            <a:t> al </a:t>
          </a:r>
          <a:r>
            <a:rPr lang="en-US" dirty="0" err="1"/>
            <a:t>negocio</a:t>
          </a:r>
          <a:r>
            <a:rPr lang="en-US" dirty="0"/>
            <a:t>.</a:t>
          </a:r>
        </a:p>
      </dgm:t>
    </dgm:pt>
    <dgm:pt modelId="{1747A7B6-5BA0-D440-982C-A780992A5C08}" type="parTrans" cxnId="{8E508D3A-4F42-0649-8B4F-89DA70D493DB}">
      <dgm:prSet/>
      <dgm:spPr/>
      <dgm:t>
        <a:bodyPr/>
        <a:lstStyle/>
        <a:p>
          <a:endParaRPr lang="en-US"/>
        </a:p>
      </dgm:t>
    </dgm:pt>
    <dgm:pt modelId="{5C6B0A11-7E5C-DF44-AF43-B3BDA93B908B}" type="sibTrans" cxnId="{8E508D3A-4F42-0649-8B4F-89DA70D493DB}">
      <dgm:prSet/>
      <dgm:spPr/>
      <dgm:t>
        <a:bodyPr/>
        <a:lstStyle/>
        <a:p>
          <a:endParaRPr lang="en-US"/>
        </a:p>
      </dgm:t>
    </dgm:pt>
    <dgm:pt modelId="{4205A6E3-DF6E-C04C-ABE2-E7A6594AC772}" type="pres">
      <dgm:prSet presAssocID="{68072ADD-96A4-424D-9563-0FCC08EB4F91}" presName="Name0" presStyleCnt="0">
        <dgm:presLayoutVars>
          <dgm:chMax val="1"/>
          <dgm:dir/>
          <dgm:animLvl val="ctr"/>
          <dgm:resizeHandles val="exact"/>
        </dgm:presLayoutVars>
      </dgm:prSet>
      <dgm:spPr/>
    </dgm:pt>
    <dgm:pt modelId="{36EDF3DD-28B5-0B48-9FF8-AA3FAA0CC767}" type="pres">
      <dgm:prSet presAssocID="{132E4774-4EFF-A743-937F-E8B64D277219}" presName="centerShape" presStyleLbl="node0" presStyleIdx="0" presStyleCnt="1"/>
      <dgm:spPr/>
    </dgm:pt>
    <dgm:pt modelId="{AF65E397-AE6F-5E47-99D0-60986DA4B119}" type="pres">
      <dgm:prSet presAssocID="{5358FF61-7A48-2D4E-89DA-C8FBF1E95B01}" presName="node" presStyleLbl="node1" presStyleIdx="0" presStyleCnt="4">
        <dgm:presLayoutVars>
          <dgm:bulletEnabled val="1"/>
        </dgm:presLayoutVars>
      </dgm:prSet>
      <dgm:spPr/>
    </dgm:pt>
    <dgm:pt modelId="{7A1F54C5-9D27-DF49-A93F-50A252BE1175}" type="pres">
      <dgm:prSet presAssocID="{5358FF61-7A48-2D4E-89DA-C8FBF1E95B01}" presName="dummy" presStyleCnt="0"/>
      <dgm:spPr/>
    </dgm:pt>
    <dgm:pt modelId="{B8CFC121-8995-EC42-B8D8-43AA4E309422}" type="pres">
      <dgm:prSet presAssocID="{ABBA7D23-2484-AA4D-BD3E-925428465B6A}" presName="sibTrans" presStyleLbl="sibTrans2D1" presStyleIdx="0" presStyleCnt="4"/>
      <dgm:spPr/>
    </dgm:pt>
    <dgm:pt modelId="{17E67B3A-496A-1C4A-9189-9B9FB3DABE1E}" type="pres">
      <dgm:prSet presAssocID="{B5FEDDE4-1001-C548-A607-80CC8B71CD33}" presName="node" presStyleLbl="node1" presStyleIdx="1" presStyleCnt="4">
        <dgm:presLayoutVars>
          <dgm:bulletEnabled val="1"/>
        </dgm:presLayoutVars>
      </dgm:prSet>
      <dgm:spPr/>
    </dgm:pt>
    <dgm:pt modelId="{5687F819-405C-5841-BAF6-1CE118EFD827}" type="pres">
      <dgm:prSet presAssocID="{B5FEDDE4-1001-C548-A607-80CC8B71CD33}" presName="dummy" presStyleCnt="0"/>
      <dgm:spPr/>
    </dgm:pt>
    <dgm:pt modelId="{2FBF4D9C-1165-1B47-84C5-4A65C2C9F346}" type="pres">
      <dgm:prSet presAssocID="{D70A5B72-DDDB-3B45-A61D-148416939D55}" presName="sibTrans" presStyleLbl="sibTrans2D1" presStyleIdx="1" presStyleCnt="4"/>
      <dgm:spPr/>
    </dgm:pt>
    <dgm:pt modelId="{72021FEC-CA8D-564C-84A9-838F9EAEED92}" type="pres">
      <dgm:prSet presAssocID="{7E0039A0-8717-0E43-8D48-C5AAEE91A9A8}" presName="node" presStyleLbl="node1" presStyleIdx="2" presStyleCnt="4">
        <dgm:presLayoutVars>
          <dgm:bulletEnabled val="1"/>
        </dgm:presLayoutVars>
      </dgm:prSet>
      <dgm:spPr/>
    </dgm:pt>
    <dgm:pt modelId="{FACF3E71-5DAC-ED4F-915C-F5600234C9C4}" type="pres">
      <dgm:prSet presAssocID="{7E0039A0-8717-0E43-8D48-C5AAEE91A9A8}" presName="dummy" presStyleCnt="0"/>
      <dgm:spPr/>
    </dgm:pt>
    <dgm:pt modelId="{C9106D9D-539D-DC4A-9DC6-4A5ED06B7A74}" type="pres">
      <dgm:prSet presAssocID="{2CD7404A-BF44-6A4D-A1BA-BA8AFC700652}" presName="sibTrans" presStyleLbl="sibTrans2D1" presStyleIdx="2" presStyleCnt="4"/>
      <dgm:spPr/>
    </dgm:pt>
    <dgm:pt modelId="{0907FE15-50D1-554F-9B13-E64C9F496833}" type="pres">
      <dgm:prSet presAssocID="{EDD4DF5E-0FCF-C647-BF81-BE4971A5DC16}" presName="node" presStyleLbl="node1" presStyleIdx="3" presStyleCnt="4">
        <dgm:presLayoutVars>
          <dgm:bulletEnabled val="1"/>
        </dgm:presLayoutVars>
      </dgm:prSet>
      <dgm:spPr/>
    </dgm:pt>
    <dgm:pt modelId="{B70F550E-E658-9442-960B-706946E9CA1A}" type="pres">
      <dgm:prSet presAssocID="{EDD4DF5E-0FCF-C647-BF81-BE4971A5DC16}" presName="dummy" presStyleCnt="0"/>
      <dgm:spPr/>
    </dgm:pt>
    <dgm:pt modelId="{44981B0D-9E5E-0344-878A-36AB09C4A553}" type="pres">
      <dgm:prSet presAssocID="{5C6B0A11-7E5C-DF44-AF43-B3BDA93B908B}" presName="sibTrans" presStyleLbl="sibTrans2D1" presStyleIdx="3" presStyleCnt="4"/>
      <dgm:spPr/>
    </dgm:pt>
  </dgm:ptLst>
  <dgm:cxnLst>
    <dgm:cxn modelId="{AF2F792F-60AC-5F48-B781-1A44139B2FEF}" type="presOf" srcId="{ABBA7D23-2484-AA4D-BD3E-925428465B6A}" destId="{B8CFC121-8995-EC42-B8D8-43AA4E309422}" srcOrd="0" destOrd="0" presId="urn:microsoft.com/office/officeart/2005/8/layout/radial6"/>
    <dgm:cxn modelId="{8E508D3A-4F42-0649-8B4F-89DA70D493DB}" srcId="{132E4774-4EFF-A743-937F-E8B64D277219}" destId="{EDD4DF5E-0FCF-C647-BF81-BE4971A5DC16}" srcOrd="3" destOrd="0" parTransId="{1747A7B6-5BA0-D440-982C-A780992A5C08}" sibTransId="{5C6B0A11-7E5C-DF44-AF43-B3BDA93B908B}"/>
    <dgm:cxn modelId="{B98C9546-C80E-0545-9FE0-28A90DC3B7A1}" srcId="{132E4774-4EFF-A743-937F-E8B64D277219}" destId="{B5FEDDE4-1001-C548-A607-80CC8B71CD33}" srcOrd="1" destOrd="0" parTransId="{3A51B4A7-66F0-E245-B95A-308BD5227EF4}" sibTransId="{D70A5B72-DDDB-3B45-A61D-148416939D55}"/>
    <dgm:cxn modelId="{8E1D9F49-47DC-9341-B9F0-9DC740B3B90F}" type="presOf" srcId="{5C6B0A11-7E5C-DF44-AF43-B3BDA93B908B}" destId="{44981B0D-9E5E-0344-878A-36AB09C4A553}" srcOrd="0" destOrd="0" presId="urn:microsoft.com/office/officeart/2005/8/layout/radial6"/>
    <dgm:cxn modelId="{34AAF885-FB0C-E54C-AEE0-CE17D0CEF2B1}" type="presOf" srcId="{5358FF61-7A48-2D4E-89DA-C8FBF1E95B01}" destId="{AF65E397-AE6F-5E47-99D0-60986DA4B119}" srcOrd="0" destOrd="0" presId="urn:microsoft.com/office/officeart/2005/8/layout/radial6"/>
    <dgm:cxn modelId="{5B9E9E89-048A-6348-82B8-5E57BC35FEBB}" type="presOf" srcId="{68072ADD-96A4-424D-9563-0FCC08EB4F91}" destId="{4205A6E3-DF6E-C04C-ABE2-E7A6594AC772}" srcOrd="0" destOrd="0" presId="urn:microsoft.com/office/officeart/2005/8/layout/radial6"/>
    <dgm:cxn modelId="{1B85BC8B-D860-6F4E-B2F9-02F8F4E88220}" type="presOf" srcId="{B5FEDDE4-1001-C548-A607-80CC8B71CD33}" destId="{17E67B3A-496A-1C4A-9189-9B9FB3DABE1E}" srcOrd="0" destOrd="0" presId="urn:microsoft.com/office/officeart/2005/8/layout/radial6"/>
    <dgm:cxn modelId="{DC3758C6-F940-CD43-8669-F62A9A77A474}" type="presOf" srcId="{2CD7404A-BF44-6A4D-A1BA-BA8AFC700652}" destId="{C9106D9D-539D-DC4A-9DC6-4A5ED06B7A74}" srcOrd="0" destOrd="0" presId="urn:microsoft.com/office/officeart/2005/8/layout/radial6"/>
    <dgm:cxn modelId="{72652FD1-C780-CD46-A0CD-DE4095D9F253}" type="presOf" srcId="{D70A5B72-DDDB-3B45-A61D-148416939D55}" destId="{2FBF4D9C-1165-1B47-84C5-4A65C2C9F346}" srcOrd="0" destOrd="0" presId="urn:microsoft.com/office/officeart/2005/8/layout/radial6"/>
    <dgm:cxn modelId="{4D2101D3-5D19-2947-B2B1-06A82D3C8800}" type="presOf" srcId="{132E4774-4EFF-A743-937F-E8B64D277219}" destId="{36EDF3DD-28B5-0B48-9FF8-AA3FAA0CC767}" srcOrd="0" destOrd="0" presId="urn:microsoft.com/office/officeart/2005/8/layout/radial6"/>
    <dgm:cxn modelId="{0FDF4ED7-AB53-4E48-AD26-37BBF26E60F7}" srcId="{68072ADD-96A4-424D-9563-0FCC08EB4F91}" destId="{132E4774-4EFF-A743-937F-E8B64D277219}" srcOrd="0" destOrd="0" parTransId="{8DAAEE5C-9484-BA4F-8105-9DFEFF35E5E9}" sibTransId="{277713AF-7D81-BA4F-AF39-B542A63D8E53}"/>
    <dgm:cxn modelId="{56C035D9-15DA-134F-9F4E-FDE2D95DF17A}" srcId="{132E4774-4EFF-A743-937F-E8B64D277219}" destId="{5358FF61-7A48-2D4E-89DA-C8FBF1E95B01}" srcOrd="0" destOrd="0" parTransId="{F6CC9DE1-EA52-DE4B-8CF7-BCFF838E1F0F}" sibTransId="{ABBA7D23-2484-AA4D-BD3E-925428465B6A}"/>
    <dgm:cxn modelId="{916B5EEF-71F7-6946-A475-92B38B37A471}" type="presOf" srcId="{7E0039A0-8717-0E43-8D48-C5AAEE91A9A8}" destId="{72021FEC-CA8D-564C-84A9-838F9EAEED92}" srcOrd="0" destOrd="0" presId="urn:microsoft.com/office/officeart/2005/8/layout/radial6"/>
    <dgm:cxn modelId="{4CE06BF2-C3C3-4F4A-AEB9-9DF2EAF4EB8E}" type="presOf" srcId="{EDD4DF5E-0FCF-C647-BF81-BE4971A5DC16}" destId="{0907FE15-50D1-554F-9B13-E64C9F496833}" srcOrd="0" destOrd="0" presId="urn:microsoft.com/office/officeart/2005/8/layout/radial6"/>
    <dgm:cxn modelId="{40E1D9FD-ED5F-2842-8669-7FAC35299C54}" srcId="{132E4774-4EFF-A743-937F-E8B64D277219}" destId="{7E0039A0-8717-0E43-8D48-C5AAEE91A9A8}" srcOrd="2" destOrd="0" parTransId="{65C84FB5-3C13-F349-AACC-F200B6866044}" sibTransId="{2CD7404A-BF44-6A4D-A1BA-BA8AFC700652}"/>
    <dgm:cxn modelId="{1878C628-61D5-184B-8B23-0C5DE6A90280}" type="presParOf" srcId="{4205A6E3-DF6E-C04C-ABE2-E7A6594AC772}" destId="{36EDF3DD-28B5-0B48-9FF8-AA3FAA0CC767}" srcOrd="0" destOrd="0" presId="urn:microsoft.com/office/officeart/2005/8/layout/radial6"/>
    <dgm:cxn modelId="{FDA03B03-3136-AF4B-B094-329CD20EDDAE}" type="presParOf" srcId="{4205A6E3-DF6E-C04C-ABE2-E7A6594AC772}" destId="{AF65E397-AE6F-5E47-99D0-60986DA4B119}" srcOrd="1" destOrd="0" presId="urn:microsoft.com/office/officeart/2005/8/layout/radial6"/>
    <dgm:cxn modelId="{BF41C162-94B0-554B-9967-92285AD3EEA6}" type="presParOf" srcId="{4205A6E3-DF6E-C04C-ABE2-E7A6594AC772}" destId="{7A1F54C5-9D27-DF49-A93F-50A252BE1175}" srcOrd="2" destOrd="0" presId="urn:microsoft.com/office/officeart/2005/8/layout/radial6"/>
    <dgm:cxn modelId="{2DB40617-8F14-CB45-AA64-5B8C73C38EA8}" type="presParOf" srcId="{4205A6E3-DF6E-C04C-ABE2-E7A6594AC772}" destId="{B8CFC121-8995-EC42-B8D8-43AA4E309422}" srcOrd="3" destOrd="0" presId="urn:microsoft.com/office/officeart/2005/8/layout/radial6"/>
    <dgm:cxn modelId="{937F0A00-7D7E-3845-8695-1C84AA5AB684}" type="presParOf" srcId="{4205A6E3-DF6E-C04C-ABE2-E7A6594AC772}" destId="{17E67B3A-496A-1C4A-9189-9B9FB3DABE1E}" srcOrd="4" destOrd="0" presId="urn:microsoft.com/office/officeart/2005/8/layout/radial6"/>
    <dgm:cxn modelId="{27DF9EC4-4C70-BA42-B72F-51CDD5A73905}" type="presParOf" srcId="{4205A6E3-DF6E-C04C-ABE2-E7A6594AC772}" destId="{5687F819-405C-5841-BAF6-1CE118EFD827}" srcOrd="5" destOrd="0" presId="urn:microsoft.com/office/officeart/2005/8/layout/radial6"/>
    <dgm:cxn modelId="{802EE39F-A4C6-8B4B-86F0-B79891CAA251}" type="presParOf" srcId="{4205A6E3-DF6E-C04C-ABE2-E7A6594AC772}" destId="{2FBF4D9C-1165-1B47-84C5-4A65C2C9F346}" srcOrd="6" destOrd="0" presId="urn:microsoft.com/office/officeart/2005/8/layout/radial6"/>
    <dgm:cxn modelId="{CCCE3377-FE8A-6D40-BC57-62CFD59E5E04}" type="presParOf" srcId="{4205A6E3-DF6E-C04C-ABE2-E7A6594AC772}" destId="{72021FEC-CA8D-564C-84A9-838F9EAEED92}" srcOrd="7" destOrd="0" presId="urn:microsoft.com/office/officeart/2005/8/layout/radial6"/>
    <dgm:cxn modelId="{F03C81E4-E695-7A4C-8E2B-9B872E6E813B}" type="presParOf" srcId="{4205A6E3-DF6E-C04C-ABE2-E7A6594AC772}" destId="{FACF3E71-5DAC-ED4F-915C-F5600234C9C4}" srcOrd="8" destOrd="0" presId="urn:microsoft.com/office/officeart/2005/8/layout/radial6"/>
    <dgm:cxn modelId="{659C5230-66A5-1F47-9287-FEA3D2750FDC}" type="presParOf" srcId="{4205A6E3-DF6E-C04C-ABE2-E7A6594AC772}" destId="{C9106D9D-539D-DC4A-9DC6-4A5ED06B7A74}" srcOrd="9" destOrd="0" presId="urn:microsoft.com/office/officeart/2005/8/layout/radial6"/>
    <dgm:cxn modelId="{D2BFEA46-0670-3F4B-B8C5-D6342C798CB2}" type="presParOf" srcId="{4205A6E3-DF6E-C04C-ABE2-E7A6594AC772}" destId="{0907FE15-50D1-554F-9B13-E64C9F496833}" srcOrd="10" destOrd="0" presId="urn:microsoft.com/office/officeart/2005/8/layout/radial6"/>
    <dgm:cxn modelId="{42BCE7F5-791D-0E44-ADB5-9AD1CE804E5A}" type="presParOf" srcId="{4205A6E3-DF6E-C04C-ABE2-E7A6594AC772}" destId="{B70F550E-E658-9442-960B-706946E9CA1A}" srcOrd="11" destOrd="0" presId="urn:microsoft.com/office/officeart/2005/8/layout/radial6"/>
    <dgm:cxn modelId="{6C0B8C42-CC68-F64F-820B-FEA193AC224A}" type="presParOf" srcId="{4205A6E3-DF6E-C04C-ABE2-E7A6594AC772}" destId="{44981B0D-9E5E-0344-878A-36AB09C4A553}"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81B0D-9E5E-0344-878A-36AB09C4A553}">
      <dsp:nvSpPr>
        <dsp:cNvPr id="0" name=""/>
        <dsp:cNvSpPr/>
      </dsp:nvSpPr>
      <dsp:spPr>
        <a:xfrm>
          <a:off x="1894902" y="709155"/>
          <a:ext cx="4735787" cy="4735787"/>
        </a:xfrm>
        <a:prstGeom prst="blockArc">
          <a:avLst>
            <a:gd name="adj1" fmla="val 10800000"/>
            <a:gd name="adj2" fmla="val 16200000"/>
            <a:gd name="adj3" fmla="val 4643"/>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9106D9D-539D-DC4A-9DC6-4A5ED06B7A74}">
      <dsp:nvSpPr>
        <dsp:cNvPr id="0" name=""/>
        <dsp:cNvSpPr/>
      </dsp:nvSpPr>
      <dsp:spPr>
        <a:xfrm>
          <a:off x="1894902" y="709155"/>
          <a:ext cx="4735787" cy="4735787"/>
        </a:xfrm>
        <a:prstGeom prst="blockArc">
          <a:avLst>
            <a:gd name="adj1" fmla="val 5400000"/>
            <a:gd name="adj2" fmla="val 10800000"/>
            <a:gd name="adj3" fmla="val 4643"/>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FBF4D9C-1165-1B47-84C5-4A65C2C9F346}">
      <dsp:nvSpPr>
        <dsp:cNvPr id="0" name=""/>
        <dsp:cNvSpPr/>
      </dsp:nvSpPr>
      <dsp:spPr>
        <a:xfrm>
          <a:off x="1894902" y="709155"/>
          <a:ext cx="4735787" cy="4735787"/>
        </a:xfrm>
        <a:prstGeom prst="blockArc">
          <a:avLst>
            <a:gd name="adj1" fmla="val 0"/>
            <a:gd name="adj2" fmla="val 5400000"/>
            <a:gd name="adj3" fmla="val 4643"/>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8CFC121-8995-EC42-B8D8-43AA4E309422}">
      <dsp:nvSpPr>
        <dsp:cNvPr id="0" name=""/>
        <dsp:cNvSpPr/>
      </dsp:nvSpPr>
      <dsp:spPr>
        <a:xfrm>
          <a:off x="1894902" y="709155"/>
          <a:ext cx="4735787" cy="4735787"/>
        </a:xfrm>
        <a:prstGeom prst="blockArc">
          <a:avLst>
            <a:gd name="adj1" fmla="val 16200000"/>
            <a:gd name="adj2" fmla="val 0"/>
            <a:gd name="adj3" fmla="val 4643"/>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6EDF3DD-28B5-0B48-9FF8-AA3FAA0CC767}">
      <dsp:nvSpPr>
        <dsp:cNvPr id="0" name=""/>
        <dsp:cNvSpPr/>
      </dsp:nvSpPr>
      <dsp:spPr>
        <a:xfrm>
          <a:off x="3172119" y="1986372"/>
          <a:ext cx="2181352" cy="218135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t>Proyecto</a:t>
          </a:r>
          <a:r>
            <a:rPr lang="en-US" sz="2400" kern="1200" dirty="0"/>
            <a:t> de </a:t>
          </a:r>
          <a:r>
            <a:rPr lang="en-US" sz="2400" kern="1200" dirty="0" err="1"/>
            <a:t>Vinculación</a:t>
          </a:r>
          <a:endParaRPr lang="en-US" sz="2400" kern="1200" dirty="0"/>
        </a:p>
      </dsp:txBody>
      <dsp:txXfrm>
        <a:off x="3491571" y="2305824"/>
        <a:ext cx="1542448" cy="1542448"/>
      </dsp:txXfrm>
    </dsp:sp>
    <dsp:sp modelId="{AF65E397-AE6F-5E47-99D0-60986DA4B119}">
      <dsp:nvSpPr>
        <dsp:cNvPr id="0" name=""/>
        <dsp:cNvSpPr/>
      </dsp:nvSpPr>
      <dsp:spPr>
        <a:xfrm>
          <a:off x="3499322" y="651"/>
          <a:ext cx="1526946" cy="152694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1. </a:t>
          </a:r>
          <a:r>
            <a:rPr lang="en-US" sz="1300" kern="1200" dirty="0" err="1"/>
            <a:t>Infraestructura</a:t>
          </a:r>
          <a:endParaRPr lang="en-US" sz="1300" kern="1200" dirty="0"/>
        </a:p>
      </dsp:txBody>
      <dsp:txXfrm>
        <a:off x="3722938" y="224267"/>
        <a:ext cx="1079714" cy="1079714"/>
      </dsp:txXfrm>
    </dsp:sp>
    <dsp:sp modelId="{17E67B3A-496A-1C4A-9189-9B9FB3DABE1E}">
      <dsp:nvSpPr>
        <dsp:cNvPr id="0" name=""/>
        <dsp:cNvSpPr/>
      </dsp:nvSpPr>
      <dsp:spPr>
        <a:xfrm>
          <a:off x="5812246" y="2313575"/>
          <a:ext cx="1526946" cy="152694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2. </a:t>
          </a:r>
          <a:r>
            <a:rPr lang="en-US" sz="1300" kern="1200" dirty="0" err="1"/>
            <a:t>Extracción</a:t>
          </a:r>
          <a:r>
            <a:rPr lang="en-US" sz="1300" kern="1200" dirty="0"/>
            <a:t> de </a:t>
          </a:r>
          <a:r>
            <a:rPr lang="en-US" sz="1300" kern="1200" dirty="0" err="1"/>
            <a:t>Datos</a:t>
          </a:r>
          <a:endParaRPr lang="en-US" sz="1300" kern="1200" dirty="0"/>
        </a:p>
      </dsp:txBody>
      <dsp:txXfrm>
        <a:off x="6035862" y="2537191"/>
        <a:ext cx="1079714" cy="1079714"/>
      </dsp:txXfrm>
    </dsp:sp>
    <dsp:sp modelId="{72021FEC-CA8D-564C-84A9-838F9EAEED92}">
      <dsp:nvSpPr>
        <dsp:cNvPr id="0" name=""/>
        <dsp:cNvSpPr/>
      </dsp:nvSpPr>
      <dsp:spPr>
        <a:xfrm>
          <a:off x="3499322" y="4626499"/>
          <a:ext cx="1526946" cy="152694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3. </a:t>
          </a:r>
          <a:r>
            <a:rPr lang="en-US" sz="1300" kern="1200" dirty="0" err="1"/>
            <a:t>Aplicaciones</a:t>
          </a:r>
          <a:r>
            <a:rPr lang="en-US" sz="1300" kern="1200" dirty="0"/>
            <a:t> Web</a:t>
          </a:r>
        </a:p>
      </dsp:txBody>
      <dsp:txXfrm>
        <a:off x="3722938" y="4850115"/>
        <a:ext cx="1079714" cy="1079714"/>
      </dsp:txXfrm>
    </dsp:sp>
    <dsp:sp modelId="{0907FE15-50D1-554F-9B13-E64C9F496833}">
      <dsp:nvSpPr>
        <dsp:cNvPr id="0" name=""/>
        <dsp:cNvSpPr/>
      </dsp:nvSpPr>
      <dsp:spPr>
        <a:xfrm>
          <a:off x="1186398" y="2313575"/>
          <a:ext cx="1526946" cy="152694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4. </a:t>
          </a:r>
          <a:r>
            <a:rPr lang="en-US" sz="1300" kern="1200" dirty="0" err="1"/>
            <a:t>Impacto</a:t>
          </a:r>
          <a:r>
            <a:rPr lang="en-US" sz="1300" kern="1200" dirty="0"/>
            <a:t> al </a:t>
          </a:r>
          <a:r>
            <a:rPr lang="en-US" sz="1300" kern="1200" dirty="0" err="1"/>
            <a:t>negocio</a:t>
          </a:r>
          <a:r>
            <a:rPr lang="en-US" sz="1300" kern="1200" dirty="0"/>
            <a:t>.</a:t>
          </a:r>
        </a:p>
      </dsp:txBody>
      <dsp:txXfrm>
        <a:off x="1410014" y="2537191"/>
        <a:ext cx="1079714" cy="107971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a:extLst>
              <a:ext uri="{FF2B5EF4-FFF2-40B4-BE49-F238E27FC236}">
                <a16:creationId xmlns:a16="http://schemas.microsoft.com/office/drawing/2014/main" id="{6D4301D4-DBE4-407B-8E16-64D8F024589D}"/>
              </a:ext>
            </a:extLst>
          </p:cNvPr>
          <p:cNvSpPr>
            <a:spLocks noGrp="1"/>
          </p:cNvSpPr>
          <p:nvPr>
            <p:ph type="dt" sz="half" idx="10"/>
          </p:nvPr>
        </p:nvSpPr>
        <p:spPr/>
        <p:txBody>
          <a:bodyPr/>
          <a:lstStyle>
            <a:lvl1pPr>
              <a:defRPr/>
            </a:lvl1pPr>
          </a:lstStyle>
          <a:p>
            <a:fld id="{7D78C518-E1C7-45FD-9F59-8412EF5F1841}" type="datetimeFigureOut">
              <a:rPr lang="es-ES" altLang="es-ES"/>
              <a:pPr/>
              <a:t>29/01/2021</a:t>
            </a:fld>
            <a:endParaRPr lang="es-ES" altLang="es-ES"/>
          </a:p>
        </p:txBody>
      </p:sp>
      <p:sp>
        <p:nvSpPr>
          <p:cNvPr id="5" name="4 Marcador de pie de página">
            <a:extLst>
              <a:ext uri="{FF2B5EF4-FFF2-40B4-BE49-F238E27FC236}">
                <a16:creationId xmlns:a16="http://schemas.microsoft.com/office/drawing/2014/main" id="{4B451005-938D-4401-81F3-35DE9C506FDE}"/>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30E90E60-2494-4B8E-AA70-BDACD97B4CCA}"/>
              </a:ext>
            </a:extLst>
          </p:cNvPr>
          <p:cNvSpPr>
            <a:spLocks noGrp="1"/>
          </p:cNvSpPr>
          <p:nvPr>
            <p:ph type="sldNum" sz="quarter" idx="12"/>
          </p:nvPr>
        </p:nvSpPr>
        <p:spPr/>
        <p:txBody>
          <a:bodyPr/>
          <a:lstStyle>
            <a:lvl1pPr>
              <a:defRPr/>
            </a:lvl1pPr>
          </a:lstStyle>
          <a:p>
            <a:fld id="{7D5043B6-176B-480E-9EB4-B9E141362A68}" type="slidenum">
              <a:rPr lang="es-ES" altLang="es-ES"/>
              <a:pPr/>
              <a:t>‹Nº›</a:t>
            </a:fld>
            <a:endParaRPr lang="es-ES" altLang="es-ES"/>
          </a:p>
        </p:txBody>
      </p:sp>
    </p:spTree>
    <p:extLst>
      <p:ext uri="{BB962C8B-B14F-4D97-AF65-F5344CB8AC3E}">
        <p14:creationId xmlns:p14="http://schemas.microsoft.com/office/powerpoint/2010/main" val="404544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a:extLst>
              <a:ext uri="{FF2B5EF4-FFF2-40B4-BE49-F238E27FC236}">
                <a16:creationId xmlns:a16="http://schemas.microsoft.com/office/drawing/2014/main" id="{14823F34-5626-4D1D-9F60-9C6947FA3876}"/>
              </a:ext>
            </a:extLst>
          </p:cNvPr>
          <p:cNvSpPr>
            <a:spLocks noGrp="1"/>
          </p:cNvSpPr>
          <p:nvPr>
            <p:ph type="dt" sz="half" idx="10"/>
          </p:nvPr>
        </p:nvSpPr>
        <p:spPr/>
        <p:txBody>
          <a:bodyPr/>
          <a:lstStyle>
            <a:lvl1pPr>
              <a:defRPr/>
            </a:lvl1pPr>
          </a:lstStyle>
          <a:p>
            <a:fld id="{7B8991D3-04AF-4728-959E-DFB99CFB33CC}" type="datetimeFigureOut">
              <a:rPr lang="es-ES" altLang="es-ES"/>
              <a:pPr/>
              <a:t>29/01/2021</a:t>
            </a:fld>
            <a:endParaRPr lang="es-ES" altLang="es-ES"/>
          </a:p>
        </p:txBody>
      </p:sp>
      <p:sp>
        <p:nvSpPr>
          <p:cNvPr id="5" name="4 Marcador de pie de página">
            <a:extLst>
              <a:ext uri="{FF2B5EF4-FFF2-40B4-BE49-F238E27FC236}">
                <a16:creationId xmlns:a16="http://schemas.microsoft.com/office/drawing/2014/main" id="{8D61733F-D753-471D-9AC2-09B2175F8F2E}"/>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853CB899-B9F4-4797-BA81-083D73C64929}"/>
              </a:ext>
            </a:extLst>
          </p:cNvPr>
          <p:cNvSpPr>
            <a:spLocks noGrp="1"/>
          </p:cNvSpPr>
          <p:nvPr>
            <p:ph type="sldNum" sz="quarter" idx="12"/>
          </p:nvPr>
        </p:nvSpPr>
        <p:spPr/>
        <p:txBody>
          <a:bodyPr/>
          <a:lstStyle>
            <a:lvl1pPr>
              <a:defRPr/>
            </a:lvl1pPr>
          </a:lstStyle>
          <a:p>
            <a:fld id="{7460EFE4-2692-417F-BF39-60345D170F04}" type="slidenum">
              <a:rPr lang="es-ES" altLang="es-ES"/>
              <a:pPr/>
              <a:t>‹Nº›</a:t>
            </a:fld>
            <a:endParaRPr lang="es-ES" altLang="es-ES"/>
          </a:p>
        </p:txBody>
      </p:sp>
    </p:spTree>
    <p:extLst>
      <p:ext uri="{BB962C8B-B14F-4D97-AF65-F5344CB8AC3E}">
        <p14:creationId xmlns:p14="http://schemas.microsoft.com/office/powerpoint/2010/main" val="285939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a:extLst>
              <a:ext uri="{FF2B5EF4-FFF2-40B4-BE49-F238E27FC236}">
                <a16:creationId xmlns:a16="http://schemas.microsoft.com/office/drawing/2014/main" id="{C7A65FF8-C4A7-4EBB-839E-372F1D414110}"/>
              </a:ext>
            </a:extLst>
          </p:cNvPr>
          <p:cNvSpPr>
            <a:spLocks noGrp="1"/>
          </p:cNvSpPr>
          <p:nvPr>
            <p:ph type="dt" sz="half" idx="10"/>
          </p:nvPr>
        </p:nvSpPr>
        <p:spPr/>
        <p:txBody>
          <a:bodyPr/>
          <a:lstStyle>
            <a:lvl1pPr>
              <a:defRPr/>
            </a:lvl1pPr>
          </a:lstStyle>
          <a:p>
            <a:fld id="{38E08185-6D89-4C8A-94B0-575BFB1E5B58}" type="datetimeFigureOut">
              <a:rPr lang="es-ES" altLang="es-ES"/>
              <a:pPr/>
              <a:t>29/01/2021</a:t>
            </a:fld>
            <a:endParaRPr lang="es-ES" altLang="es-ES"/>
          </a:p>
        </p:txBody>
      </p:sp>
      <p:sp>
        <p:nvSpPr>
          <p:cNvPr id="5" name="4 Marcador de pie de página">
            <a:extLst>
              <a:ext uri="{FF2B5EF4-FFF2-40B4-BE49-F238E27FC236}">
                <a16:creationId xmlns:a16="http://schemas.microsoft.com/office/drawing/2014/main" id="{CD713D94-9A91-4B0C-898B-56AE9780C7D7}"/>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4134F3DB-5997-4ACD-829E-69A0F8704E40}"/>
              </a:ext>
            </a:extLst>
          </p:cNvPr>
          <p:cNvSpPr>
            <a:spLocks noGrp="1"/>
          </p:cNvSpPr>
          <p:nvPr>
            <p:ph type="sldNum" sz="quarter" idx="12"/>
          </p:nvPr>
        </p:nvSpPr>
        <p:spPr/>
        <p:txBody>
          <a:bodyPr/>
          <a:lstStyle>
            <a:lvl1pPr>
              <a:defRPr/>
            </a:lvl1pPr>
          </a:lstStyle>
          <a:p>
            <a:fld id="{40DD0A71-5316-4E0D-9F01-48A360EBB744}" type="slidenum">
              <a:rPr lang="es-ES" altLang="es-ES"/>
              <a:pPr/>
              <a:t>‹Nº›</a:t>
            </a:fld>
            <a:endParaRPr lang="es-ES" altLang="es-ES"/>
          </a:p>
        </p:txBody>
      </p:sp>
    </p:spTree>
    <p:extLst>
      <p:ext uri="{BB962C8B-B14F-4D97-AF65-F5344CB8AC3E}">
        <p14:creationId xmlns:p14="http://schemas.microsoft.com/office/powerpoint/2010/main" val="172164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a:extLst>
              <a:ext uri="{FF2B5EF4-FFF2-40B4-BE49-F238E27FC236}">
                <a16:creationId xmlns:a16="http://schemas.microsoft.com/office/drawing/2014/main" id="{D58AAE86-C198-4B54-9930-08E9D4193134}"/>
              </a:ext>
            </a:extLst>
          </p:cNvPr>
          <p:cNvSpPr>
            <a:spLocks noGrp="1"/>
          </p:cNvSpPr>
          <p:nvPr>
            <p:ph type="dt" sz="half" idx="10"/>
          </p:nvPr>
        </p:nvSpPr>
        <p:spPr/>
        <p:txBody>
          <a:bodyPr/>
          <a:lstStyle>
            <a:lvl1pPr>
              <a:defRPr/>
            </a:lvl1pPr>
          </a:lstStyle>
          <a:p>
            <a:fld id="{7F7B20F0-FC1B-4638-A731-5FC885407D79}" type="datetimeFigureOut">
              <a:rPr lang="es-ES" altLang="es-ES"/>
              <a:pPr/>
              <a:t>29/01/2021</a:t>
            </a:fld>
            <a:endParaRPr lang="es-ES" altLang="es-ES"/>
          </a:p>
        </p:txBody>
      </p:sp>
      <p:sp>
        <p:nvSpPr>
          <p:cNvPr id="5" name="4 Marcador de pie de página">
            <a:extLst>
              <a:ext uri="{FF2B5EF4-FFF2-40B4-BE49-F238E27FC236}">
                <a16:creationId xmlns:a16="http://schemas.microsoft.com/office/drawing/2014/main" id="{880A5BEE-8233-46CE-BA52-CC16C38313DF}"/>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5D182EA6-781F-4819-A9BD-123D5BA6BCC7}"/>
              </a:ext>
            </a:extLst>
          </p:cNvPr>
          <p:cNvSpPr>
            <a:spLocks noGrp="1"/>
          </p:cNvSpPr>
          <p:nvPr>
            <p:ph type="sldNum" sz="quarter" idx="12"/>
          </p:nvPr>
        </p:nvSpPr>
        <p:spPr/>
        <p:txBody>
          <a:bodyPr/>
          <a:lstStyle>
            <a:lvl1pPr>
              <a:defRPr/>
            </a:lvl1pPr>
          </a:lstStyle>
          <a:p>
            <a:fld id="{7A5E8B2C-2F92-4876-9DE9-11A33102A9A7}" type="slidenum">
              <a:rPr lang="es-ES" altLang="es-ES"/>
              <a:pPr/>
              <a:t>‹Nº›</a:t>
            </a:fld>
            <a:endParaRPr lang="es-ES" altLang="es-ES"/>
          </a:p>
        </p:txBody>
      </p:sp>
    </p:spTree>
    <p:extLst>
      <p:ext uri="{BB962C8B-B14F-4D97-AF65-F5344CB8AC3E}">
        <p14:creationId xmlns:p14="http://schemas.microsoft.com/office/powerpoint/2010/main" val="193105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a:extLst>
              <a:ext uri="{FF2B5EF4-FFF2-40B4-BE49-F238E27FC236}">
                <a16:creationId xmlns:a16="http://schemas.microsoft.com/office/drawing/2014/main" id="{FA8F6CA7-A6B0-4E2C-928F-4278EF55AE88}"/>
              </a:ext>
            </a:extLst>
          </p:cNvPr>
          <p:cNvSpPr>
            <a:spLocks noGrp="1"/>
          </p:cNvSpPr>
          <p:nvPr>
            <p:ph type="dt" sz="half" idx="10"/>
          </p:nvPr>
        </p:nvSpPr>
        <p:spPr/>
        <p:txBody>
          <a:bodyPr/>
          <a:lstStyle>
            <a:lvl1pPr>
              <a:defRPr/>
            </a:lvl1pPr>
          </a:lstStyle>
          <a:p>
            <a:fld id="{BCEDDD45-DC46-4D57-807C-9A0F595C350C}" type="datetimeFigureOut">
              <a:rPr lang="es-ES" altLang="es-ES"/>
              <a:pPr/>
              <a:t>29/01/2021</a:t>
            </a:fld>
            <a:endParaRPr lang="es-ES" altLang="es-ES"/>
          </a:p>
        </p:txBody>
      </p:sp>
      <p:sp>
        <p:nvSpPr>
          <p:cNvPr id="5" name="4 Marcador de pie de página">
            <a:extLst>
              <a:ext uri="{FF2B5EF4-FFF2-40B4-BE49-F238E27FC236}">
                <a16:creationId xmlns:a16="http://schemas.microsoft.com/office/drawing/2014/main" id="{4ACBC2E3-39AB-464E-9E61-E2DC701E0E73}"/>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61519949-9CDD-4AFF-B313-E1D59D16DDCE}"/>
              </a:ext>
            </a:extLst>
          </p:cNvPr>
          <p:cNvSpPr>
            <a:spLocks noGrp="1"/>
          </p:cNvSpPr>
          <p:nvPr>
            <p:ph type="sldNum" sz="quarter" idx="12"/>
          </p:nvPr>
        </p:nvSpPr>
        <p:spPr/>
        <p:txBody>
          <a:bodyPr/>
          <a:lstStyle>
            <a:lvl1pPr>
              <a:defRPr/>
            </a:lvl1pPr>
          </a:lstStyle>
          <a:p>
            <a:fld id="{0EFDA996-C100-4193-B0F7-176EB08E29BA}" type="slidenum">
              <a:rPr lang="es-ES" altLang="es-ES"/>
              <a:pPr/>
              <a:t>‹Nº›</a:t>
            </a:fld>
            <a:endParaRPr lang="es-ES" altLang="es-ES"/>
          </a:p>
        </p:txBody>
      </p:sp>
    </p:spTree>
    <p:extLst>
      <p:ext uri="{BB962C8B-B14F-4D97-AF65-F5344CB8AC3E}">
        <p14:creationId xmlns:p14="http://schemas.microsoft.com/office/powerpoint/2010/main" val="362204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a:extLst>
              <a:ext uri="{FF2B5EF4-FFF2-40B4-BE49-F238E27FC236}">
                <a16:creationId xmlns:a16="http://schemas.microsoft.com/office/drawing/2014/main" id="{7322BD2A-69AA-4C07-B271-FE24678BA2E2}"/>
              </a:ext>
            </a:extLst>
          </p:cNvPr>
          <p:cNvSpPr>
            <a:spLocks noGrp="1"/>
          </p:cNvSpPr>
          <p:nvPr>
            <p:ph type="dt" sz="half" idx="10"/>
          </p:nvPr>
        </p:nvSpPr>
        <p:spPr/>
        <p:txBody>
          <a:bodyPr/>
          <a:lstStyle>
            <a:lvl1pPr>
              <a:defRPr/>
            </a:lvl1pPr>
          </a:lstStyle>
          <a:p>
            <a:fld id="{D71B3FE8-101D-4936-8D19-E5F0A1A9562F}" type="datetimeFigureOut">
              <a:rPr lang="es-ES" altLang="es-ES"/>
              <a:pPr/>
              <a:t>29/01/2021</a:t>
            </a:fld>
            <a:endParaRPr lang="es-ES" altLang="es-ES"/>
          </a:p>
        </p:txBody>
      </p:sp>
      <p:sp>
        <p:nvSpPr>
          <p:cNvPr id="6" name="4 Marcador de pie de página">
            <a:extLst>
              <a:ext uri="{FF2B5EF4-FFF2-40B4-BE49-F238E27FC236}">
                <a16:creationId xmlns:a16="http://schemas.microsoft.com/office/drawing/2014/main" id="{1551D156-2397-4BAE-8834-43836499E0EB}"/>
              </a:ext>
            </a:extLst>
          </p:cNvPr>
          <p:cNvSpPr>
            <a:spLocks noGrp="1"/>
          </p:cNvSpPr>
          <p:nvPr>
            <p:ph type="ftr" sz="quarter" idx="11"/>
          </p:nvPr>
        </p:nvSpPr>
        <p:spPr/>
        <p:txBody>
          <a:bodyPr/>
          <a:lstStyle>
            <a:lvl1pPr>
              <a:defRPr/>
            </a:lvl1pPr>
          </a:lstStyle>
          <a:p>
            <a:pPr>
              <a:defRPr/>
            </a:pPr>
            <a:endParaRPr lang="es-ES"/>
          </a:p>
        </p:txBody>
      </p:sp>
      <p:sp>
        <p:nvSpPr>
          <p:cNvPr id="7" name="5 Marcador de número de diapositiva">
            <a:extLst>
              <a:ext uri="{FF2B5EF4-FFF2-40B4-BE49-F238E27FC236}">
                <a16:creationId xmlns:a16="http://schemas.microsoft.com/office/drawing/2014/main" id="{8BB974CE-C98F-4DF6-97F3-3FDC9986DED2}"/>
              </a:ext>
            </a:extLst>
          </p:cNvPr>
          <p:cNvSpPr>
            <a:spLocks noGrp="1"/>
          </p:cNvSpPr>
          <p:nvPr>
            <p:ph type="sldNum" sz="quarter" idx="12"/>
          </p:nvPr>
        </p:nvSpPr>
        <p:spPr/>
        <p:txBody>
          <a:bodyPr/>
          <a:lstStyle>
            <a:lvl1pPr>
              <a:defRPr/>
            </a:lvl1pPr>
          </a:lstStyle>
          <a:p>
            <a:fld id="{F76C2A66-DF3A-4E67-B32D-87239D1FD178}" type="slidenum">
              <a:rPr lang="es-ES" altLang="es-ES"/>
              <a:pPr/>
              <a:t>‹Nº›</a:t>
            </a:fld>
            <a:endParaRPr lang="es-ES" altLang="es-ES"/>
          </a:p>
        </p:txBody>
      </p:sp>
    </p:spTree>
    <p:extLst>
      <p:ext uri="{BB962C8B-B14F-4D97-AF65-F5344CB8AC3E}">
        <p14:creationId xmlns:p14="http://schemas.microsoft.com/office/powerpoint/2010/main" val="297090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907192AE-1493-4E67-964B-92003CDB28F9}"/>
              </a:ext>
            </a:extLst>
          </p:cNvPr>
          <p:cNvSpPr>
            <a:spLocks noGrp="1"/>
          </p:cNvSpPr>
          <p:nvPr>
            <p:ph type="dt" sz="half" idx="10"/>
          </p:nvPr>
        </p:nvSpPr>
        <p:spPr/>
        <p:txBody>
          <a:bodyPr/>
          <a:lstStyle>
            <a:lvl1pPr>
              <a:defRPr/>
            </a:lvl1pPr>
          </a:lstStyle>
          <a:p>
            <a:fld id="{01F86EC5-CB33-4D79-855A-BAC0E438A17F}" type="datetimeFigureOut">
              <a:rPr lang="es-ES" altLang="es-ES"/>
              <a:pPr/>
              <a:t>29/01/2021</a:t>
            </a:fld>
            <a:endParaRPr lang="es-ES" altLang="es-ES"/>
          </a:p>
        </p:txBody>
      </p:sp>
      <p:sp>
        <p:nvSpPr>
          <p:cNvPr id="8" name="4 Marcador de pie de página">
            <a:extLst>
              <a:ext uri="{FF2B5EF4-FFF2-40B4-BE49-F238E27FC236}">
                <a16:creationId xmlns:a16="http://schemas.microsoft.com/office/drawing/2014/main" id="{6C93D990-3C4E-4505-B45D-882A11E2B3DF}"/>
              </a:ext>
            </a:extLst>
          </p:cNvPr>
          <p:cNvSpPr>
            <a:spLocks noGrp="1"/>
          </p:cNvSpPr>
          <p:nvPr>
            <p:ph type="ftr" sz="quarter" idx="11"/>
          </p:nvPr>
        </p:nvSpPr>
        <p:spPr/>
        <p:txBody>
          <a:bodyPr/>
          <a:lstStyle>
            <a:lvl1pPr>
              <a:defRPr/>
            </a:lvl1pPr>
          </a:lstStyle>
          <a:p>
            <a:pPr>
              <a:defRPr/>
            </a:pPr>
            <a:endParaRPr lang="es-ES"/>
          </a:p>
        </p:txBody>
      </p:sp>
      <p:sp>
        <p:nvSpPr>
          <p:cNvPr id="9" name="5 Marcador de número de diapositiva">
            <a:extLst>
              <a:ext uri="{FF2B5EF4-FFF2-40B4-BE49-F238E27FC236}">
                <a16:creationId xmlns:a16="http://schemas.microsoft.com/office/drawing/2014/main" id="{518CE55B-9168-4F61-B09C-0222577EBC45}"/>
              </a:ext>
            </a:extLst>
          </p:cNvPr>
          <p:cNvSpPr>
            <a:spLocks noGrp="1"/>
          </p:cNvSpPr>
          <p:nvPr>
            <p:ph type="sldNum" sz="quarter" idx="12"/>
          </p:nvPr>
        </p:nvSpPr>
        <p:spPr/>
        <p:txBody>
          <a:bodyPr/>
          <a:lstStyle>
            <a:lvl1pPr>
              <a:defRPr/>
            </a:lvl1pPr>
          </a:lstStyle>
          <a:p>
            <a:fld id="{8D87ECF8-2DC2-4B81-BB7A-5A4F89676BE5}" type="slidenum">
              <a:rPr lang="es-ES" altLang="es-ES"/>
              <a:pPr/>
              <a:t>‹Nº›</a:t>
            </a:fld>
            <a:endParaRPr lang="es-ES" altLang="es-ES"/>
          </a:p>
        </p:txBody>
      </p:sp>
    </p:spTree>
    <p:extLst>
      <p:ext uri="{BB962C8B-B14F-4D97-AF65-F5344CB8AC3E}">
        <p14:creationId xmlns:p14="http://schemas.microsoft.com/office/powerpoint/2010/main" val="3591382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a:extLst>
              <a:ext uri="{FF2B5EF4-FFF2-40B4-BE49-F238E27FC236}">
                <a16:creationId xmlns:a16="http://schemas.microsoft.com/office/drawing/2014/main" id="{4FEA5D03-CE09-43E6-9869-B7E2B79119C0}"/>
              </a:ext>
            </a:extLst>
          </p:cNvPr>
          <p:cNvSpPr>
            <a:spLocks noGrp="1"/>
          </p:cNvSpPr>
          <p:nvPr>
            <p:ph type="dt" sz="half" idx="10"/>
          </p:nvPr>
        </p:nvSpPr>
        <p:spPr/>
        <p:txBody>
          <a:bodyPr/>
          <a:lstStyle>
            <a:lvl1pPr>
              <a:defRPr/>
            </a:lvl1pPr>
          </a:lstStyle>
          <a:p>
            <a:fld id="{873F7352-7CBB-42BF-98F4-290AFBEADBEA}" type="datetimeFigureOut">
              <a:rPr lang="es-ES" altLang="es-ES"/>
              <a:pPr/>
              <a:t>29/01/2021</a:t>
            </a:fld>
            <a:endParaRPr lang="es-ES" altLang="es-ES"/>
          </a:p>
        </p:txBody>
      </p:sp>
      <p:sp>
        <p:nvSpPr>
          <p:cNvPr id="4" name="4 Marcador de pie de página">
            <a:extLst>
              <a:ext uri="{FF2B5EF4-FFF2-40B4-BE49-F238E27FC236}">
                <a16:creationId xmlns:a16="http://schemas.microsoft.com/office/drawing/2014/main" id="{F0FCC10F-34D6-4EC5-95D7-CF45197B32BC}"/>
              </a:ext>
            </a:extLst>
          </p:cNvPr>
          <p:cNvSpPr>
            <a:spLocks noGrp="1"/>
          </p:cNvSpPr>
          <p:nvPr>
            <p:ph type="ftr" sz="quarter" idx="11"/>
          </p:nvPr>
        </p:nvSpPr>
        <p:spPr/>
        <p:txBody>
          <a:bodyPr/>
          <a:lstStyle>
            <a:lvl1pPr>
              <a:defRPr/>
            </a:lvl1pPr>
          </a:lstStyle>
          <a:p>
            <a:pPr>
              <a:defRPr/>
            </a:pPr>
            <a:endParaRPr lang="es-ES"/>
          </a:p>
        </p:txBody>
      </p:sp>
      <p:sp>
        <p:nvSpPr>
          <p:cNvPr id="5" name="5 Marcador de número de diapositiva">
            <a:extLst>
              <a:ext uri="{FF2B5EF4-FFF2-40B4-BE49-F238E27FC236}">
                <a16:creationId xmlns:a16="http://schemas.microsoft.com/office/drawing/2014/main" id="{01CF0FFC-3E04-4634-B39F-BD6280D7D7D6}"/>
              </a:ext>
            </a:extLst>
          </p:cNvPr>
          <p:cNvSpPr>
            <a:spLocks noGrp="1"/>
          </p:cNvSpPr>
          <p:nvPr>
            <p:ph type="sldNum" sz="quarter" idx="12"/>
          </p:nvPr>
        </p:nvSpPr>
        <p:spPr/>
        <p:txBody>
          <a:bodyPr/>
          <a:lstStyle>
            <a:lvl1pPr>
              <a:defRPr/>
            </a:lvl1pPr>
          </a:lstStyle>
          <a:p>
            <a:fld id="{CF5F35A1-6248-49E2-A848-9E6D50AD4ED0}" type="slidenum">
              <a:rPr lang="es-ES" altLang="es-ES"/>
              <a:pPr/>
              <a:t>‹Nº›</a:t>
            </a:fld>
            <a:endParaRPr lang="es-ES" altLang="es-ES"/>
          </a:p>
        </p:txBody>
      </p:sp>
    </p:spTree>
    <p:extLst>
      <p:ext uri="{BB962C8B-B14F-4D97-AF65-F5344CB8AC3E}">
        <p14:creationId xmlns:p14="http://schemas.microsoft.com/office/powerpoint/2010/main" val="385788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a:extLst>
              <a:ext uri="{FF2B5EF4-FFF2-40B4-BE49-F238E27FC236}">
                <a16:creationId xmlns:a16="http://schemas.microsoft.com/office/drawing/2014/main" id="{EEF861A6-969B-41F7-A78F-B53D2C1B5C7E}"/>
              </a:ext>
            </a:extLst>
          </p:cNvPr>
          <p:cNvSpPr>
            <a:spLocks noGrp="1"/>
          </p:cNvSpPr>
          <p:nvPr>
            <p:ph type="dt" sz="half" idx="10"/>
          </p:nvPr>
        </p:nvSpPr>
        <p:spPr/>
        <p:txBody>
          <a:bodyPr/>
          <a:lstStyle>
            <a:lvl1pPr>
              <a:defRPr/>
            </a:lvl1pPr>
          </a:lstStyle>
          <a:p>
            <a:fld id="{7314F7CC-1D06-4F67-97FD-2075FB4136CE}" type="datetimeFigureOut">
              <a:rPr lang="es-ES" altLang="es-ES"/>
              <a:pPr/>
              <a:t>29/01/2021</a:t>
            </a:fld>
            <a:endParaRPr lang="es-ES" altLang="es-ES"/>
          </a:p>
        </p:txBody>
      </p:sp>
      <p:sp>
        <p:nvSpPr>
          <p:cNvPr id="3" name="4 Marcador de pie de página">
            <a:extLst>
              <a:ext uri="{FF2B5EF4-FFF2-40B4-BE49-F238E27FC236}">
                <a16:creationId xmlns:a16="http://schemas.microsoft.com/office/drawing/2014/main" id="{0A2AD8FA-3ACE-41E3-B011-E40446DDD225}"/>
              </a:ext>
            </a:extLst>
          </p:cNvPr>
          <p:cNvSpPr>
            <a:spLocks noGrp="1"/>
          </p:cNvSpPr>
          <p:nvPr>
            <p:ph type="ftr" sz="quarter" idx="11"/>
          </p:nvPr>
        </p:nvSpPr>
        <p:spPr/>
        <p:txBody>
          <a:bodyPr/>
          <a:lstStyle>
            <a:lvl1pPr>
              <a:defRPr/>
            </a:lvl1pPr>
          </a:lstStyle>
          <a:p>
            <a:pPr>
              <a:defRPr/>
            </a:pPr>
            <a:endParaRPr lang="es-ES"/>
          </a:p>
        </p:txBody>
      </p:sp>
      <p:sp>
        <p:nvSpPr>
          <p:cNvPr id="4" name="5 Marcador de número de diapositiva">
            <a:extLst>
              <a:ext uri="{FF2B5EF4-FFF2-40B4-BE49-F238E27FC236}">
                <a16:creationId xmlns:a16="http://schemas.microsoft.com/office/drawing/2014/main" id="{919DAFE3-ABE9-4DCD-8655-DF2289CEF13E}"/>
              </a:ext>
            </a:extLst>
          </p:cNvPr>
          <p:cNvSpPr>
            <a:spLocks noGrp="1"/>
          </p:cNvSpPr>
          <p:nvPr>
            <p:ph type="sldNum" sz="quarter" idx="12"/>
          </p:nvPr>
        </p:nvSpPr>
        <p:spPr/>
        <p:txBody>
          <a:bodyPr/>
          <a:lstStyle>
            <a:lvl1pPr>
              <a:defRPr/>
            </a:lvl1pPr>
          </a:lstStyle>
          <a:p>
            <a:fld id="{FBD4C2E6-148C-41CD-89E9-09DBCDDB54DB}" type="slidenum">
              <a:rPr lang="es-ES" altLang="es-ES"/>
              <a:pPr/>
              <a:t>‹Nº›</a:t>
            </a:fld>
            <a:endParaRPr lang="es-ES" altLang="es-ES"/>
          </a:p>
        </p:txBody>
      </p:sp>
    </p:spTree>
    <p:extLst>
      <p:ext uri="{BB962C8B-B14F-4D97-AF65-F5344CB8AC3E}">
        <p14:creationId xmlns:p14="http://schemas.microsoft.com/office/powerpoint/2010/main" val="3264082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a:extLst>
              <a:ext uri="{FF2B5EF4-FFF2-40B4-BE49-F238E27FC236}">
                <a16:creationId xmlns:a16="http://schemas.microsoft.com/office/drawing/2014/main" id="{228219F5-8FF7-468F-ADC3-5206191D6F4B}"/>
              </a:ext>
            </a:extLst>
          </p:cNvPr>
          <p:cNvSpPr>
            <a:spLocks noGrp="1"/>
          </p:cNvSpPr>
          <p:nvPr>
            <p:ph type="dt" sz="half" idx="10"/>
          </p:nvPr>
        </p:nvSpPr>
        <p:spPr/>
        <p:txBody>
          <a:bodyPr/>
          <a:lstStyle>
            <a:lvl1pPr>
              <a:defRPr/>
            </a:lvl1pPr>
          </a:lstStyle>
          <a:p>
            <a:fld id="{7AF3C251-EE51-4BA9-93D5-15980DEC15BB}" type="datetimeFigureOut">
              <a:rPr lang="es-ES" altLang="es-ES"/>
              <a:pPr/>
              <a:t>29/01/2021</a:t>
            </a:fld>
            <a:endParaRPr lang="es-ES" altLang="es-ES"/>
          </a:p>
        </p:txBody>
      </p:sp>
      <p:sp>
        <p:nvSpPr>
          <p:cNvPr id="6" name="4 Marcador de pie de página">
            <a:extLst>
              <a:ext uri="{FF2B5EF4-FFF2-40B4-BE49-F238E27FC236}">
                <a16:creationId xmlns:a16="http://schemas.microsoft.com/office/drawing/2014/main" id="{5B475537-CE1B-4A04-8AAF-74FC7EEF342C}"/>
              </a:ext>
            </a:extLst>
          </p:cNvPr>
          <p:cNvSpPr>
            <a:spLocks noGrp="1"/>
          </p:cNvSpPr>
          <p:nvPr>
            <p:ph type="ftr" sz="quarter" idx="11"/>
          </p:nvPr>
        </p:nvSpPr>
        <p:spPr/>
        <p:txBody>
          <a:bodyPr/>
          <a:lstStyle>
            <a:lvl1pPr>
              <a:defRPr/>
            </a:lvl1pPr>
          </a:lstStyle>
          <a:p>
            <a:pPr>
              <a:defRPr/>
            </a:pPr>
            <a:endParaRPr lang="es-ES"/>
          </a:p>
        </p:txBody>
      </p:sp>
      <p:sp>
        <p:nvSpPr>
          <p:cNvPr id="7" name="5 Marcador de número de diapositiva">
            <a:extLst>
              <a:ext uri="{FF2B5EF4-FFF2-40B4-BE49-F238E27FC236}">
                <a16:creationId xmlns:a16="http://schemas.microsoft.com/office/drawing/2014/main" id="{64EB27D3-3BB2-4C5D-A0F1-786E7B01B857}"/>
              </a:ext>
            </a:extLst>
          </p:cNvPr>
          <p:cNvSpPr>
            <a:spLocks noGrp="1"/>
          </p:cNvSpPr>
          <p:nvPr>
            <p:ph type="sldNum" sz="quarter" idx="12"/>
          </p:nvPr>
        </p:nvSpPr>
        <p:spPr/>
        <p:txBody>
          <a:bodyPr/>
          <a:lstStyle>
            <a:lvl1pPr>
              <a:defRPr/>
            </a:lvl1pPr>
          </a:lstStyle>
          <a:p>
            <a:fld id="{99FA8F51-1787-48D5-A821-5586FECF0123}" type="slidenum">
              <a:rPr lang="es-ES" altLang="es-ES"/>
              <a:pPr/>
              <a:t>‹Nº›</a:t>
            </a:fld>
            <a:endParaRPr lang="es-ES" altLang="es-ES"/>
          </a:p>
        </p:txBody>
      </p:sp>
    </p:spTree>
    <p:extLst>
      <p:ext uri="{BB962C8B-B14F-4D97-AF65-F5344CB8AC3E}">
        <p14:creationId xmlns:p14="http://schemas.microsoft.com/office/powerpoint/2010/main" val="2108677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a:extLst>
              <a:ext uri="{FF2B5EF4-FFF2-40B4-BE49-F238E27FC236}">
                <a16:creationId xmlns:a16="http://schemas.microsoft.com/office/drawing/2014/main" id="{B68FE700-00A0-4655-81BC-5EAF6992E254}"/>
              </a:ext>
            </a:extLst>
          </p:cNvPr>
          <p:cNvSpPr>
            <a:spLocks noGrp="1"/>
          </p:cNvSpPr>
          <p:nvPr>
            <p:ph type="dt" sz="half" idx="10"/>
          </p:nvPr>
        </p:nvSpPr>
        <p:spPr/>
        <p:txBody>
          <a:bodyPr/>
          <a:lstStyle>
            <a:lvl1pPr>
              <a:defRPr/>
            </a:lvl1pPr>
          </a:lstStyle>
          <a:p>
            <a:fld id="{F6C10AB6-9E85-498D-BE1E-E075B34C6CAC}" type="datetimeFigureOut">
              <a:rPr lang="es-ES" altLang="es-ES"/>
              <a:pPr/>
              <a:t>29/01/2021</a:t>
            </a:fld>
            <a:endParaRPr lang="es-ES" altLang="es-ES"/>
          </a:p>
        </p:txBody>
      </p:sp>
      <p:sp>
        <p:nvSpPr>
          <p:cNvPr id="6" name="4 Marcador de pie de página">
            <a:extLst>
              <a:ext uri="{FF2B5EF4-FFF2-40B4-BE49-F238E27FC236}">
                <a16:creationId xmlns:a16="http://schemas.microsoft.com/office/drawing/2014/main" id="{58DF1806-294A-46E3-965F-01E3B6F31A71}"/>
              </a:ext>
            </a:extLst>
          </p:cNvPr>
          <p:cNvSpPr>
            <a:spLocks noGrp="1"/>
          </p:cNvSpPr>
          <p:nvPr>
            <p:ph type="ftr" sz="quarter" idx="11"/>
          </p:nvPr>
        </p:nvSpPr>
        <p:spPr/>
        <p:txBody>
          <a:bodyPr/>
          <a:lstStyle>
            <a:lvl1pPr>
              <a:defRPr/>
            </a:lvl1pPr>
          </a:lstStyle>
          <a:p>
            <a:pPr>
              <a:defRPr/>
            </a:pPr>
            <a:endParaRPr lang="es-ES"/>
          </a:p>
        </p:txBody>
      </p:sp>
      <p:sp>
        <p:nvSpPr>
          <p:cNvPr id="7" name="5 Marcador de número de diapositiva">
            <a:extLst>
              <a:ext uri="{FF2B5EF4-FFF2-40B4-BE49-F238E27FC236}">
                <a16:creationId xmlns:a16="http://schemas.microsoft.com/office/drawing/2014/main" id="{6A8CCEFD-CD66-4B02-A107-D3FA03B1AE06}"/>
              </a:ext>
            </a:extLst>
          </p:cNvPr>
          <p:cNvSpPr>
            <a:spLocks noGrp="1"/>
          </p:cNvSpPr>
          <p:nvPr>
            <p:ph type="sldNum" sz="quarter" idx="12"/>
          </p:nvPr>
        </p:nvSpPr>
        <p:spPr/>
        <p:txBody>
          <a:bodyPr/>
          <a:lstStyle>
            <a:lvl1pPr>
              <a:defRPr/>
            </a:lvl1pPr>
          </a:lstStyle>
          <a:p>
            <a:fld id="{90FA8393-4FE3-4691-B946-02FD9B1E0E03}" type="slidenum">
              <a:rPr lang="es-ES" altLang="es-ES"/>
              <a:pPr/>
              <a:t>‹Nº›</a:t>
            </a:fld>
            <a:endParaRPr lang="es-ES" altLang="es-ES"/>
          </a:p>
        </p:txBody>
      </p:sp>
    </p:spTree>
    <p:extLst>
      <p:ext uri="{BB962C8B-B14F-4D97-AF65-F5344CB8AC3E}">
        <p14:creationId xmlns:p14="http://schemas.microsoft.com/office/powerpoint/2010/main" val="344592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16FF597B-DA7B-45FB-9F1C-932F957D822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p>
        </p:txBody>
      </p:sp>
      <p:sp>
        <p:nvSpPr>
          <p:cNvPr id="1027" name="2 Marcador de texto">
            <a:extLst>
              <a:ext uri="{FF2B5EF4-FFF2-40B4-BE49-F238E27FC236}">
                <a16:creationId xmlns:a16="http://schemas.microsoft.com/office/drawing/2014/main" id="{BD8DCB4D-352F-4A14-903E-9D925E5E21E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4" name="3 Marcador de fecha">
            <a:extLst>
              <a:ext uri="{FF2B5EF4-FFF2-40B4-BE49-F238E27FC236}">
                <a16:creationId xmlns:a16="http://schemas.microsoft.com/office/drawing/2014/main" id="{AE74F347-D4AD-432A-AF78-F439BD82A83E}"/>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anose="020F0502020204030204" pitchFamily="34" charset="0"/>
              </a:defRPr>
            </a:lvl1pPr>
          </a:lstStyle>
          <a:p>
            <a:fld id="{6138BC07-5416-470A-8967-4EE3E241E4B0}" type="datetimeFigureOut">
              <a:rPr lang="es-ES" altLang="es-ES"/>
              <a:pPr/>
              <a:t>29/01/2021</a:t>
            </a:fld>
            <a:endParaRPr lang="es-ES" altLang="es-ES"/>
          </a:p>
        </p:txBody>
      </p:sp>
      <p:sp>
        <p:nvSpPr>
          <p:cNvPr id="5" name="4 Marcador de pie de página">
            <a:extLst>
              <a:ext uri="{FF2B5EF4-FFF2-40B4-BE49-F238E27FC236}">
                <a16:creationId xmlns:a16="http://schemas.microsoft.com/office/drawing/2014/main" id="{6DE51C82-954F-4872-84F4-04EFC3D8EED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6" name="5 Marcador de número de diapositiva">
            <a:extLst>
              <a:ext uri="{FF2B5EF4-FFF2-40B4-BE49-F238E27FC236}">
                <a16:creationId xmlns:a16="http://schemas.microsoft.com/office/drawing/2014/main" id="{75E3C6C7-30C4-48E4-897E-26CC90A1CF2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461EF004-83FB-4787-9FEF-1E92B8A0C70C}" type="slidenum">
              <a:rPr lang="es-ES" altLang="es-ES"/>
              <a:pPr/>
              <a:t>‹Nº›</a:t>
            </a:fld>
            <a:endParaRPr lang="es-ES" alt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52C086BA-711F-4EF3-8C6B-BBC34C31A068}"/>
              </a:ext>
            </a:extLst>
          </p:cNvPr>
          <p:cNvSpPr>
            <a:spLocks noGrp="1"/>
          </p:cNvSpPr>
          <p:nvPr>
            <p:ph type="title"/>
          </p:nvPr>
        </p:nvSpPr>
        <p:spPr/>
        <p:txBody>
          <a:bodyPr/>
          <a:lstStyle/>
          <a:p>
            <a:r>
              <a:rPr lang="en-US" altLang="es-ES">
                <a:ea typeface="ＭＳ Ｐゴシック" panose="020B0600070205080204" pitchFamily="34" charset="-128"/>
              </a:rPr>
              <a:t>Presentación de Proyecto de Graduación 2014</a:t>
            </a:r>
          </a:p>
        </p:txBody>
      </p:sp>
      <p:sp>
        <p:nvSpPr>
          <p:cNvPr id="7" name="Content Placeholder 6">
            <a:extLst>
              <a:ext uri="{FF2B5EF4-FFF2-40B4-BE49-F238E27FC236}">
                <a16:creationId xmlns:a16="http://schemas.microsoft.com/office/drawing/2014/main" id="{F152C5DA-C2A6-4FAE-B758-7615C5A1C2DD}"/>
              </a:ext>
            </a:extLst>
          </p:cNvPr>
          <p:cNvSpPr>
            <a:spLocks noGrp="1"/>
          </p:cNvSpPr>
          <p:nvPr>
            <p:ph idx="1"/>
          </p:nvPr>
        </p:nvSpPr>
        <p:spPr/>
        <p:txBody>
          <a:bodyPr/>
          <a:lstStyle/>
          <a:p>
            <a:pPr marL="0" indent="0" algn="ctr">
              <a:buFont typeface="Arial" panose="020B0604020202020204" pitchFamily="34" charset="0"/>
              <a:buNone/>
            </a:pPr>
            <a:r>
              <a:rPr lang="es-HN" altLang="es-ES" sz="2400" b="1">
                <a:ea typeface="ＭＳ Ｐゴシック" panose="020B0600070205080204" pitchFamily="34" charset="-128"/>
              </a:rPr>
              <a:t>Integración de sistemas de información por medio de Servicios Web</a:t>
            </a:r>
            <a:endParaRPr lang="en-US" altLang="es-ES" sz="2400" b="1">
              <a:ea typeface="ＭＳ Ｐゴシック" panose="020B0600070205080204" pitchFamily="34" charset="-128"/>
            </a:endParaRPr>
          </a:p>
          <a:p>
            <a:pPr marL="0" indent="0" algn="ctr">
              <a:buFont typeface="Arial" panose="020B0604020202020204" pitchFamily="34" charset="0"/>
              <a:buNone/>
            </a:pPr>
            <a:r>
              <a:rPr lang="es-HN" altLang="es-ES" sz="2400" b="1">
                <a:ea typeface="ＭＳ Ｐゴシック" panose="020B0600070205080204" pitchFamily="34" charset="-128"/>
              </a:rPr>
              <a:t> </a:t>
            </a:r>
            <a:endParaRPr lang="en-US" altLang="es-ES" sz="2400" b="1">
              <a:ea typeface="ＭＳ Ｐゴシック" panose="020B0600070205080204" pitchFamily="34" charset="-128"/>
            </a:endParaRPr>
          </a:p>
          <a:p>
            <a:pPr marL="0" indent="0" algn="ctr">
              <a:buFont typeface="Arial" panose="020B0604020202020204" pitchFamily="34" charset="0"/>
              <a:buNone/>
            </a:pPr>
            <a:r>
              <a:rPr lang="es-HN" altLang="es-ES" sz="2400" b="1">
                <a:ea typeface="ＭＳ Ｐゴシック" panose="020B0600070205080204" pitchFamily="34" charset="-128"/>
              </a:rPr>
              <a:t>Previo a la obtención del Título</a:t>
            </a:r>
            <a:endParaRPr lang="en-US" altLang="es-ES" sz="2400" b="1">
              <a:ea typeface="ＭＳ Ｐゴシック" panose="020B0600070205080204" pitchFamily="34" charset="-128"/>
            </a:endParaRPr>
          </a:p>
          <a:p>
            <a:pPr marL="0" indent="0" algn="ctr">
              <a:buFont typeface="Arial" panose="020B0604020202020204" pitchFamily="34" charset="0"/>
              <a:buNone/>
            </a:pPr>
            <a:r>
              <a:rPr lang="es-HN" altLang="es-ES" sz="2400" b="1">
                <a:ea typeface="ＭＳ Ｐゴシック" panose="020B0600070205080204" pitchFamily="34" charset="-128"/>
              </a:rPr>
              <a:t>Ingeniero en Sistemas Computacionales</a:t>
            </a:r>
            <a:endParaRPr lang="en-US" altLang="es-ES" sz="2400" b="1">
              <a:ea typeface="ＭＳ Ｐゴシック" panose="020B0600070205080204" pitchFamily="34" charset="-128"/>
            </a:endParaRPr>
          </a:p>
          <a:p>
            <a:pPr marL="0" indent="0" algn="ctr">
              <a:buFont typeface="Arial" panose="020B0604020202020204" pitchFamily="34" charset="0"/>
              <a:buNone/>
            </a:pPr>
            <a:r>
              <a:rPr lang="es-HN" altLang="es-ES" sz="2400" b="1">
                <a:ea typeface="ＭＳ Ｐゴシック" panose="020B0600070205080204" pitchFamily="34" charset="-128"/>
              </a:rPr>
              <a:t> </a:t>
            </a:r>
            <a:endParaRPr lang="en-US" altLang="es-ES" sz="2400" b="1">
              <a:ea typeface="ＭＳ Ｐゴシック" panose="020B0600070205080204" pitchFamily="34" charset="-128"/>
            </a:endParaRPr>
          </a:p>
          <a:p>
            <a:pPr marL="0" indent="0" algn="ctr">
              <a:buFont typeface="Arial" panose="020B0604020202020204" pitchFamily="34" charset="0"/>
              <a:buNone/>
            </a:pPr>
            <a:r>
              <a:rPr lang="es-HN" altLang="es-ES" sz="2400" b="1">
                <a:ea typeface="ＭＳ Ｐゴシック" panose="020B0600070205080204" pitchFamily="34" charset="-128"/>
              </a:rPr>
              <a:t>Presentado por:</a:t>
            </a:r>
            <a:endParaRPr lang="en-US" altLang="es-ES" sz="2400" b="1">
              <a:ea typeface="ＭＳ Ｐゴシック" panose="020B0600070205080204" pitchFamily="34" charset="-128"/>
            </a:endParaRPr>
          </a:p>
          <a:p>
            <a:pPr marL="0" indent="0" algn="ctr">
              <a:buFont typeface="Arial" panose="020B0604020202020204" pitchFamily="34" charset="0"/>
              <a:buNone/>
            </a:pPr>
            <a:r>
              <a:rPr lang="es-HN" altLang="es-ES" sz="2400" b="1">
                <a:ea typeface="ＭＳ Ｐゴシック" panose="020B0600070205080204" pitchFamily="34" charset="-128"/>
              </a:rPr>
              <a:t>10311126   Román Arturo Pineda Soto</a:t>
            </a:r>
            <a:br>
              <a:rPr lang="es-HN" altLang="es-ES" sz="2400" b="1">
                <a:ea typeface="ＭＳ Ｐゴシック" panose="020B0600070205080204" pitchFamily="34" charset="-128"/>
              </a:rPr>
            </a:br>
            <a:endParaRPr lang="en-US" altLang="es-ES">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1FEE92D-7345-4C13-ABAF-0E386BC2E24B}"/>
              </a:ext>
            </a:extLst>
          </p:cNvPr>
          <p:cNvGraphicFramePr>
            <a:graphicFrameLocks noGrp="1"/>
          </p:cNvGraphicFramePr>
          <p:nvPr/>
        </p:nvGraphicFramePr>
        <p:xfrm>
          <a:off x="179388" y="1125538"/>
          <a:ext cx="8820150" cy="2374900"/>
        </p:xfrm>
        <a:graphic>
          <a:graphicData uri="http://schemas.openxmlformats.org/drawingml/2006/table">
            <a:tbl>
              <a:tblPr/>
              <a:tblGrid>
                <a:gridCol w="935037">
                  <a:extLst>
                    <a:ext uri="{9D8B030D-6E8A-4147-A177-3AD203B41FA5}">
                      <a16:colId xmlns:a16="http://schemas.microsoft.com/office/drawing/2014/main" val="574283671"/>
                    </a:ext>
                  </a:extLst>
                </a:gridCol>
                <a:gridCol w="3829050">
                  <a:extLst>
                    <a:ext uri="{9D8B030D-6E8A-4147-A177-3AD203B41FA5}">
                      <a16:colId xmlns:a16="http://schemas.microsoft.com/office/drawing/2014/main" val="1375070642"/>
                    </a:ext>
                  </a:extLst>
                </a:gridCol>
                <a:gridCol w="1381125">
                  <a:extLst>
                    <a:ext uri="{9D8B030D-6E8A-4147-A177-3AD203B41FA5}">
                      <a16:colId xmlns:a16="http://schemas.microsoft.com/office/drawing/2014/main" val="3388504294"/>
                    </a:ext>
                  </a:extLst>
                </a:gridCol>
                <a:gridCol w="1382713">
                  <a:extLst>
                    <a:ext uri="{9D8B030D-6E8A-4147-A177-3AD203B41FA5}">
                      <a16:colId xmlns:a16="http://schemas.microsoft.com/office/drawing/2014/main" val="3386760815"/>
                    </a:ext>
                  </a:extLst>
                </a:gridCol>
                <a:gridCol w="1292225">
                  <a:extLst>
                    <a:ext uri="{9D8B030D-6E8A-4147-A177-3AD203B41FA5}">
                      <a16:colId xmlns:a16="http://schemas.microsoft.com/office/drawing/2014/main" val="240491564"/>
                    </a:ext>
                  </a:extLst>
                </a:gridCol>
              </a:tblGrid>
              <a:tr h="787400">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Componentes</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71450" indent="-17145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Middleware</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Sistema de Información Gerencial</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Agentes de Extracción</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N/A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endParaRP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N/A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endParaRP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N/A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endParaRP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594865747"/>
                  </a:ext>
                </a:extLst>
              </a:tr>
              <a:tr h="1587500">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Actividades</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171450" indent="-17145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Fortalecimiento de la infraestructura</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Adquisición de servidores en la nube</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Desarrollo del sistema de información gerencial</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171450" indent="-17145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Plan de trabajo</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171450" indent="-17145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Seguimiento al plan de trabajo por medio de reuniones.</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171450" indent="-17145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Adquisición de equipos de seguridad perimetral.</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Alquiler de servidores web.</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03070693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6593326-E1C5-449E-B00B-F40C1C5E0E0F}"/>
              </a:ext>
            </a:extLst>
          </p:cNvPr>
          <p:cNvSpPr>
            <a:spLocks noGrp="1"/>
          </p:cNvSpPr>
          <p:nvPr>
            <p:ph type="title"/>
          </p:nvPr>
        </p:nvSpPr>
        <p:spPr/>
        <p:txBody>
          <a:bodyPr/>
          <a:lstStyle/>
          <a:p>
            <a:r>
              <a:rPr lang="en-US" altLang="es-ES">
                <a:ea typeface="ＭＳ Ｐゴシック" panose="020B0600070205080204" pitchFamily="34" charset="-128"/>
              </a:rPr>
              <a:t>Plan de Trabajo</a:t>
            </a:r>
          </a:p>
        </p:txBody>
      </p:sp>
      <p:graphicFrame>
        <p:nvGraphicFramePr>
          <p:cNvPr id="19458" name="Object 3">
            <a:extLst>
              <a:ext uri="{FF2B5EF4-FFF2-40B4-BE49-F238E27FC236}">
                <a16:creationId xmlns:a16="http://schemas.microsoft.com/office/drawing/2014/main" id="{DF8DA6DB-05BC-45C6-923B-396F52399648}"/>
              </a:ext>
            </a:extLst>
          </p:cNvPr>
          <p:cNvGraphicFramePr>
            <a:graphicFrameLocks noChangeAspect="1"/>
          </p:cNvGraphicFramePr>
          <p:nvPr/>
        </p:nvGraphicFramePr>
        <p:xfrm>
          <a:off x="755650" y="1341438"/>
          <a:ext cx="8208963" cy="4799012"/>
        </p:xfrm>
        <a:graphic>
          <a:graphicData uri="http://schemas.openxmlformats.org/presentationml/2006/ole">
            <mc:AlternateContent xmlns:mc="http://schemas.openxmlformats.org/markup-compatibility/2006">
              <mc:Choice xmlns:v="urn:schemas-microsoft-com:vml" Requires="v">
                <p:oleObj spid="_x0000_s19459" name="Document" r:id="rId3" imgW="5625893" imgH="3289179" progId="Word.Document.12">
                  <p:embed/>
                </p:oleObj>
              </mc:Choice>
              <mc:Fallback>
                <p:oleObj name="Document" r:id="rId3" imgW="5625893" imgH="3289179" progId="Word.Document.1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341438"/>
                        <a:ext cx="8208963"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3033437C-595D-48A7-BD68-F4193F2A91DB}"/>
              </a:ext>
            </a:extLst>
          </p:cNvPr>
          <p:cNvSpPr>
            <a:spLocks noGrp="1"/>
          </p:cNvSpPr>
          <p:nvPr>
            <p:ph type="title"/>
          </p:nvPr>
        </p:nvSpPr>
        <p:spPr/>
        <p:txBody>
          <a:bodyPr/>
          <a:lstStyle/>
          <a:p>
            <a:r>
              <a:rPr lang="en-US" altLang="es-ES">
                <a:ea typeface="ＭＳ Ｐゴシック" panose="020B0600070205080204" pitchFamily="34" charset="-128"/>
              </a:rPr>
              <a:t>Mejoras en la infraestructura IT</a:t>
            </a:r>
          </a:p>
        </p:txBody>
      </p:sp>
      <p:sp>
        <p:nvSpPr>
          <p:cNvPr id="28674" name="Content Placeholder 2">
            <a:extLst>
              <a:ext uri="{FF2B5EF4-FFF2-40B4-BE49-F238E27FC236}">
                <a16:creationId xmlns:a16="http://schemas.microsoft.com/office/drawing/2014/main" id="{6587CE09-8BA3-4BC4-A921-82D78E0B5DC2}"/>
              </a:ext>
            </a:extLst>
          </p:cNvPr>
          <p:cNvSpPr>
            <a:spLocks noGrp="1"/>
          </p:cNvSpPr>
          <p:nvPr>
            <p:ph idx="1"/>
          </p:nvPr>
        </p:nvSpPr>
        <p:spPr/>
        <p:txBody>
          <a:bodyPr/>
          <a:lstStyle/>
          <a:p>
            <a:pPr marL="0" indent="0">
              <a:buFont typeface="Arial" panose="020B0604020202020204" pitchFamily="34" charset="0"/>
              <a:buNone/>
            </a:pPr>
            <a:r>
              <a:rPr lang="en-US" altLang="es-ES" sz="2400">
                <a:ea typeface="ＭＳ Ｐゴシック" panose="020B0600070205080204" pitchFamily="34" charset="-128"/>
              </a:rPr>
              <a:t>Instalación de Active Directory nuevo configurado con nivel funcional 2008 R2 y configuración de políticas básicas de seguridad y control.</a:t>
            </a:r>
          </a:p>
          <a:p>
            <a:pPr marL="0" indent="0">
              <a:buFont typeface="Arial" panose="020B0604020202020204" pitchFamily="34" charset="0"/>
              <a:buNone/>
            </a:pPr>
            <a:r>
              <a:rPr lang="en-US" altLang="es-ES" sz="2400">
                <a:ea typeface="ＭＳ Ｐゴシック" panose="020B0600070205080204" pitchFamily="34" charset="-128"/>
              </a:rPr>
              <a:t>Configuración de rendimiento para el MySQL interno y configuración adecuada de servidores.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D091E22E-4D8A-482A-AD4A-EB912ECA6C07}"/>
              </a:ext>
            </a:extLst>
          </p:cNvPr>
          <p:cNvSpPr>
            <a:spLocks noGrp="1"/>
          </p:cNvSpPr>
          <p:nvPr>
            <p:ph type="title"/>
          </p:nvPr>
        </p:nvSpPr>
        <p:spPr/>
        <p:txBody>
          <a:bodyPr/>
          <a:lstStyle/>
          <a:p>
            <a:r>
              <a:rPr lang="en-US" altLang="es-ES" sz="3600">
                <a:ea typeface="ＭＳ Ｐゴシック" panose="020B0600070205080204" pitchFamily="34" charset="-128"/>
              </a:rPr>
              <a:t>Mejoras en la infraestructura de red</a:t>
            </a:r>
          </a:p>
        </p:txBody>
      </p:sp>
      <p:sp>
        <p:nvSpPr>
          <p:cNvPr id="3" name="Content Placeholder 2">
            <a:extLst>
              <a:ext uri="{FF2B5EF4-FFF2-40B4-BE49-F238E27FC236}">
                <a16:creationId xmlns:a16="http://schemas.microsoft.com/office/drawing/2014/main" id="{5C51C55F-A090-487A-B429-97AE451FF16D}"/>
              </a:ext>
            </a:extLst>
          </p:cNvPr>
          <p:cNvSpPr>
            <a:spLocks noGrp="1"/>
          </p:cNvSpPr>
          <p:nvPr>
            <p:ph idx="1"/>
          </p:nvPr>
        </p:nvSpPr>
        <p:spPr/>
        <p:txBody>
          <a:bodyPr/>
          <a:lstStyle/>
          <a:p>
            <a:r>
              <a:rPr lang="en-US" altLang="es-ES" sz="2400">
                <a:ea typeface="ＭＳ Ｐゴシック" panose="020B0600070205080204" pitchFamily="34" charset="-128"/>
              </a:rPr>
              <a:t>Se promovio la adquisición de los siguientes equipos para la red interna:</a:t>
            </a:r>
          </a:p>
          <a:p>
            <a:pPr>
              <a:buFont typeface="Calibri" panose="020F0502020204030204" pitchFamily="34" charset="0"/>
              <a:buAutoNum type="arabicPeriod"/>
            </a:pPr>
            <a:r>
              <a:rPr lang="es-HN" altLang="es-ES" sz="2400">
                <a:ea typeface="ＭＳ Ｐゴシック" panose="020B0600070205080204" pitchFamily="34" charset="-128"/>
              </a:rPr>
              <a:t>Switch Cisco WS-C2960-48TC-L </a:t>
            </a:r>
            <a:endParaRPr lang="en-US" altLang="es-ES" sz="2400">
              <a:ea typeface="ＭＳ Ｐゴシック" panose="020B0600070205080204" pitchFamily="34" charset="-128"/>
            </a:endParaRPr>
          </a:p>
          <a:p>
            <a:pPr>
              <a:buFont typeface="Calibri" panose="020F0502020204030204" pitchFamily="34" charset="0"/>
              <a:buAutoNum type="arabicPeriod"/>
            </a:pPr>
            <a:r>
              <a:rPr lang="es-HN" altLang="es-ES" sz="2400">
                <a:ea typeface="ＭＳ Ｐゴシック" panose="020B0600070205080204" pitchFamily="34" charset="-128"/>
              </a:rPr>
              <a:t>Switch L3 Cisco WS-C3750V2-48PS-E </a:t>
            </a:r>
            <a:endParaRPr lang="en-US" altLang="es-ES" sz="2400">
              <a:ea typeface="ＭＳ Ｐゴシック" panose="020B0600070205080204" pitchFamily="34" charset="-128"/>
            </a:endParaRPr>
          </a:p>
          <a:p>
            <a:pPr>
              <a:buFont typeface="Calibri" panose="020F0502020204030204" pitchFamily="34" charset="0"/>
              <a:buAutoNum type="arabicPeriod"/>
            </a:pPr>
            <a:r>
              <a:rPr lang="es-HN" altLang="es-ES" sz="2400">
                <a:ea typeface="ＭＳ Ｐゴシック" panose="020B0600070205080204" pitchFamily="34" charset="-128"/>
              </a:rPr>
              <a:t>Router CISCO891-K9</a:t>
            </a:r>
            <a:endParaRPr lang="en-US" altLang="es-ES" sz="2400">
              <a:ea typeface="ＭＳ Ｐゴシック" panose="020B0600070205080204" pitchFamily="34" charset="-128"/>
            </a:endParaRPr>
          </a:p>
          <a:p>
            <a:pPr>
              <a:buFont typeface="Calibri" panose="020F0502020204030204" pitchFamily="34" charset="0"/>
              <a:buAutoNum type="arabicPeriod"/>
            </a:pPr>
            <a:r>
              <a:rPr lang="es-HN" altLang="es-ES" sz="2400">
                <a:ea typeface="ＭＳ Ｐゴシック" panose="020B0600070205080204" pitchFamily="34" charset="-128"/>
              </a:rPr>
              <a:t>FortiGate-80CM</a:t>
            </a:r>
          </a:p>
          <a:p>
            <a:r>
              <a:rPr lang="en-US" altLang="es-ES" sz="2400">
                <a:ea typeface="ＭＳ Ｐゴシック" panose="020B0600070205080204" pitchFamily="34" charset="-128"/>
              </a:rPr>
              <a:t>Subneteo de la red del grupo a redes: </a:t>
            </a:r>
          </a:p>
          <a:p>
            <a:pPr lvl="1"/>
            <a:r>
              <a:rPr lang="en-US" altLang="es-ES" sz="2000">
                <a:ea typeface="ＭＳ Ｐゴシック" panose="020B0600070205080204" pitchFamily="34" charset="-128"/>
              </a:rPr>
              <a:t>10.4.10.0/24</a:t>
            </a:r>
          </a:p>
          <a:p>
            <a:pPr lvl="1"/>
            <a:r>
              <a:rPr lang="en-US" altLang="es-ES" sz="2000">
                <a:ea typeface="ＭＳ Ｐゴシック" panose="020B0600070205080204" pitchFamily="34" charset="-128"/>
              </a:rPr>
              <a:t>10.4.11.0/24</a:t>
            </a:r>
          </a:p>
          <a:p>
            <a:pPr lvl="1"/>
            <a:r>
              <a:rPr lang="en-US" altLang="es-ES" sz="2000">
                <a:ea typeface="ＭＳ Ｐゴシック" panose="020B0600070205080204" pitchFamily="34" charset="-128"/>
              </a:rPr>
              <a:t>10.4.12.0/24</a:t>
            </a:r>
            <a:endParaRPr lang="en-US" altLang="es-ES" sz="800">
              <a:ea typeface="ＭＳ Ｐゴシック" panose="020B0600070205080204" pitchFamily="34" charset="-128"/>
            </a:endParaRPr>
          </a:p>
          <a:p>
            <a:pPr>
              <a:buFont typeface="Arial" panose="020B0604020202020204" pitchFamily="34" charset="0"/>
              <a:buNone/>
            </a:pPr>
            <a:endParaRPr lang="en-US" altLang="es-ES">
              <a:ea typeface="ＭＳ Ｐゴシック" panose="020B0600070205080204" pitchFamily="34" charset="-128"/>
            </a:endParaRPr>
          </a:p>
          <a:p>
            <a:pPr>
              <a:buFont typeface="Arial" panose="020B0604020202020204" pitchFamily="34" charset="0"/>
              <a:buNone/>
            </a:pPr>
            <a:endParaRPr lang="en-US" altLang="es-ES">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C706B4A5-29DA-42C3-B07E-82EE4CD4198C}"/>
              </a:ext>
            </a:extLst>
          </p:cNvPr>
          <p:cNvSpPr>
            <a:spLocks noGrp="1"/>
          </p:cNvSpPr>
          <p:nvPr>
            <p:ph type="title"/>
          </p:nvPr>
        </p:nvSpPr>
        <p:spPr/>
        <p:txBody>
          <a:bodyPr/>
          <a:lstStyle/>
          <a:p>
            <a:r>
              <a:rPr lang="en-US" altLang="es-ES">
                <a:ea typeface="ＭＳ Ｐゴシック" panose="020B0600070205080204" pitchFamily="34" charset="-128"/>
              </a:rPr>
              <a:t>Infraestructura en la Nube</a:t>
            </a:r>
          </a:p>
        </p:txBody>
      </p:sp>
      <p:pic>
        <p:nvPicPr>
          <p:cNvPr id="30722" name="Picture 3" descr="rackspace_logo_2.jpg">
            <a:extLst>
              <a:ext uri="{FF2B5EF4-FFF2-40B4-BE49-F238E27FC236}">
                <a16:creationId xmlns:a16="http://schemas.microsoft.com/office/drawing/2014/main" id="{F1F0C415-239D-4791-8F11-D6A13594CD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84313"/>
            <a:ext cx="2303463" cy="20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Box 4">
            <a:extLst>
              <a:ext uri="{FF2B5EF4-FFF2-40B4-BE49-F238E27FC236}">
                <a16:creationId xmlns:a16="http://schemas.microsoft.com/office/drawing/2014/main" id="{CFB4EDE1-66D3-4177-B347-2089CBCE5F3F}"/>
              </a:ext>
            </a:extLst>
          </p:cNvPr>
          <p:cNvSpPr txBox="1">
            <a:spLocks noChangeArrowheads="1"/>
          </p:cNvSpPr>
          <p:nvPr/>
        </p:nvSpPr>
        <p:spPr bwMode="auto">
          <a:xfrm>
            <a:off x="2987675" y="1557338"/>
            <a:ext cx="5761038"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s-ES" sz="2800"/>
              <a:t>Se seleccionó Rackspace como plataforma de infraestructura (IaaS) en la nube debido a que sus políticas de seguridad permiten tener clientes para américa latina.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12" descr="Screen Shot 2014-01-19 at 7.06.00 PM.png">
            <a:extLst>
              <a:ext uri="{FF2B5EF4-FFF2-40B4-BE49-F238E27FC236}">
                <a16:creationId xmlns:a16="http://schemas.microsoft.com/office/drawing/2014/main" id="{0D557DBC-9982-4BD0-93AF-69B2029138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33375"/>
            <a:ext cx="7797800"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74A93D8B-9BE6-4E9C-A30E-5A2DC5CE0535}"/>
              </a:ext>
            </a:extLst>
          </p:cNvPr>
          <p:cNvSpPr>
            <a:spLocks noGrp="1"/>
          </p:cNvSpPr>
          <p:nvPr>
            <p:ph type="title"/>
          </p:nvPr>
        </p:nvSpPr>
        <p:spPr>
          <a:xfrm>
            <a:off x="468313" y="0"/>
            <a:ext cx="8229600" cy="1143000"/>
          </a:xfrm>
        </p:spPr>
        <p:txBody>
          <a:bodyPr/>
          <a:lstStyle/>
          <a:p>
            <a:r>
              <a:rPr lang="en-US" altLang="es-ES">
                <a:ea typeface="ＭＳ Ｐゴシック" panose="020B0600070205080204" pitchFamily="34" charset="-128"/>
              </a:rPr>
              <a:t>Herramientas de Desarrollo</a:t>
            </a:r>
          </a:p>
        </p:txBody>
      </p:sp>
      <p:graphicFrame>
        <p:nvGraphicFramePr>
          <p:cNvPr id="21506" name="Object 3">
            <a:extLst>
              <a:ext uri="{FF2B5EF4-FFF2-40B4-BE49-F238E27FC236}">
                <a16:creationId xmlns:a16="http://schemas.microsoft.com/office/drawing/2014/main" id="{ECD78C9C-86BE-4581-A97F-A2FB3C017CAA}"/>
              </a:ext>
            </a:extLst>
          </p:cNvPr>
          <p:cNvGraphicFramePr>
            <a:graphicFrameLocks noChangeAspect="1"/>
          </p:cNvGraphicFramePr>
          <p:nvPr/>
        </p:nvGraphicFramePr>
        <p:xfrm>
          <a:off x="468313" y="1268413"/>
          <a:ext cx="5867400" cy="4978400"/>
        </p:xfrm>
        <a:graphic>
          <a:graphicData uri="http://schemas.openxmlformats.org/presentationml/2006/ole">
            <mc:AlternateContent xmlns:mc="http://schemas.openxmlformats.org/markup-compatibility/2006">
              <mc:Choice xmlns:v="urn:schemas-microsoft-com:vml" Requires="v">
                <p:oleObj spid="_x0000_s21507" name="Document" r:id="rId3" imgW="5867184" imgH="4978217" progId="Word.Document.12">
                  <p:embed/>
                </p:oleObj>
              </mc:Choice>
              <mc:Fallback>
                <p:oleObj name="Document" r:id="rId3" imgW="5867184" imgH="4978217" progId="Word.Document.1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268413"/>
                        <a:ext cx="58674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6">
            <a:extLst>
              <a:ext uri="{FF2B5EF4-FFF2-40B4-BE49-F238E27FC236}">
                <a16:creationId xmlns:a16="http://schemas.microsoft.com/office/drawing/2014/main" id="{955ED3F1-070F-470E-B74B-A7E6C54A06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300" y="622300"/>
            <a:ext cx="8394700"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3">
            <a:extLst>
              <a:ext uri="{FF2B5EF4-FFF2-40B4-BE49-F238E27FC236}">
                <a16:creationId xmlns:a16="http://schemas.microsoft.com/office/drawing/2014/main" id="{77D81F39-F531-45BE-83B2-16C4D1FCA4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92150"/>
            <a:ext cx="84836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3">
            <a:extLst>
              <a:ext uri="{FF2B5EF4-FFF2-40B4-BE49-F238E27FC236}">
                <a16:creationId xmlns:a16="http://schemas.microsoft.com/office/drawing/2014/main" id="{849EDD8A-B0E2-45EA-A506-DB2533DD67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268413"/>
            <a:ext cx="688340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Content Placeholder 3" descr="einstein.jpg">
            <a:extLst>
              <a:ext uri="{FF2B5EF4-FFF2-40B4-BE49-F238E27FC236}">
                <a16:creationId xmlns:a16="http://schemas.microsoft.com/office/drawing/2014/main" id="{6E977808-00CD-457B-BDE1-26C238B45C6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5879" b="5879"/>
          <a:stretch>
            <a:fillRect/>
          </a:stretch>
        </p:blipFill>
        <p:spPr>
          <a:xfrm>
            <a:off x="2627313" y="908050"/>
            <a:ext cx="3849687" cy="2117725"/>
          </a:xfrm>
        </p:spPr>
      </p:pic>
      <p:sp>
        <p:nvSpPr>
          <p:cNvPr id="24578" name="TextBox 4">
            <a:extLst>
              <a:ext uri="{FF2B5EF4-FFF2-40B4-BE49-F238E27FC236}">
                <a16:creationId xmlns:a16="http://schemas.microsoft.com/office/drawing/2014/main" id="{548FB739-7CA3-413C-A890-99364EB925BB}"/>
              </a:ext>
            </a:extLst>
          </p:cNvPr>
          <p:cNvSpPr txBox="1">
            <a:spLocks noChangeArrowheads="1"/>
          </p:cNvSpPr>
          <p:nvPr/>
        </p:nvSpPr>
        <p:spPr bwMode="auto">
          <a:xfrm>
            <a:off x="0" y="3500438"/>
            <a:ext cx="91852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t>“</a:t>
            </a:r>
            <a:r>
              <a:rPr lang="en-US" altLang="es-ES" sz="2800"/>
              <a:t>La imaginación es más importante que el conocimiento</a:t>
            </a:r>
            <a:r>
              <a:rPr lang="en-US" altLang="en-US" sz="2800"/>
              <a:t>”</a:t>
            </a:r>
            <a:endParaRPr lang="en-US" altLang="es-ES" sz="2800"/>
          </a:p>
          <a:p>
            <a:pPr eaLnBrk="1" hangingPunct="1"/>
            <a:r>
              <a:rPr lang="en-US" altLang="es-ES" sz="2800"/>
              <a:t>-- Albert Einstein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3">
            <a:extLst>
              <a:ext uri="{FF2B5EF4-FFF2-40B4-BE49-F238E27FC236}">
                <a16:creationId xmlns:a16="http://schemas.microsoft.com/office/drawing/2014/main" id="{B2C9D3B6-1F43-4330-B133-6EB64CDB2E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5888"/>
            <a:ext cx="634523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23">
            <a:extLst>
              <a:ext uri="{FF2B5EF4-FFF2-40B4-BE49-F238E27FC236}">
                <a16:creationId xmlns:a16="http://schemas.microsoft.com/office/drawing/2014/main" id="{496855F7-D03B-4401-825C-F817FDC922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7372350"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9999C1AE-E935-4041-A21A-5CA3B8F96F2A}"/>
              </a:ext>
            </a:extLst>
          </p:cNvPr>
          <p:cNvSpPr>
            <a:spLocks noGrp="1"/>
          </p:cNvSpPr>
          <p:nvPr>
            <p:ph type="title"/>
          </p:nvPr>
        </p:nvSpPr>
        <p:spPr/>
        <p:txBody>
          <a:bodyPr/>
          <a:lstStyle/>
          <a:p>
            <a:r>
              <a:rPr lang="en-US" altLang="es-ES">
                <a:ea typeface="ＭＳ Ｐゴシック" panose="020B0600070205080204" pitchFamily="34" charset="-128"/>
              </a:rPr>
              <a:t>No Implementado</a:t>
            </a:r>
          </a:p>
        </p:txBody>
      </p:sp>
      <p:sp>
        <p:nvSpPr>
          <p:cNvPr id="34818" name="Content Placeholder 2">
            <a:extLst>
              <a:ext uri="{FF2B5EF4-FFF2-40B4-BE49-F238E27FC236}">
                <a16:creationId xmlns:a16="http://schemas.microsoft.com/office/drawing/2014/main" id="{66B7BF44-DFA4-4793-A327-C945A360A608}"/>
              </a:ext>
            </a:extLst>
          </p:cNvPr>
          <p:cNvSpPr>
            <a:spLocks noGrp="1"/>
          </p:cNvSpPr>
          <p:nvPr>
            <p:ph idx="1"/>
          </p:nvPr>
        </p:nvSpPr>
        <p:spPr/>
        <p:txBody>
          <a:bodyPr/>
          <a:lstStyle/>
          <a:p>
            <a:r>
              <a:rPr lang="en-US" altLang="es-ES">
                <a:ea typeface="ＭＳ Ｐゴシック" panose="020B0600070205080204" pitchFamily="34" charset="-128"/>
              </a:rPr>
              <a:t>Programa en Java que extrae de cualquier mapeo de Base de Datos.</a:t>
            </a:r>
          </a:p>
          <a:p>
            <a:r>
              <a:rPr lang="en-US" altLang="es-ES">
                <a:ea typeface="ＭＳ Ｐゴシック" panose="020B0600070205080204" pitchFamily="34" charset="-128"/>
              </a:rPr>
              <a:t>Arreglos miscelaneos a la aplicación web.</a:t>
            </a:r>
          </a:p>
          <a:p>
            <a:r>
              <a:rPr lang="en-US" altLang="es-ES">
                <a:ea typeface="ＭＳ Ｐゴシック" panose="020B0600070205080204" pitchFamily="34" charset="-128"/>
              </a:rPr>
              <a:t>Web Service Proxy multi cliente.</a:t>
            </a:r>
          </a:p>
          <a:p>
            <a:r>
              <a:rPr lang="en-US" altLang="es-ES">
                <a:ea typeface="ＭＳ Ｐゴシック" panose="020B0600070205080204" pitchFamily="34" charset="-128"/>
              </a:rPr>
              <a:t>Configuración multi cliente.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descr="1471817_3826833525496_216216445_n.jpg">
            <a:extLst>
              <a:ext uri="{FF2B5EF4-FFF2-40B4-BE49-F238E27FC236}">
                <a16:creationId xmlns:a16="http://schemas.microsoft.com/office/drawing/2014/main" id="{31788F79-64BD-4C33-B7AB-8C8171457A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6371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TextBox 4">
            <a:extLst>
              <a:ext uri="{FF2B5EF4-FFF2-40B4-BE49-F238E27FC236}">
                <a16:creationId xmlns:a16="http://schemas.microsoft.com/office/drawing/2014/main" id="{B75B3387-2FBC-449E-88F7-CB495DF7EDD5}"/>
              </a:ext>
            </a:extLst>
          </p:cNvPr>
          <p:cNvSpPr txBox="1">
            <a:spLocks noChangeArrowheads="1"/>
          </p:cNvSpPr>
          <p:nvPr/>
        </p:nvSpPr>
        <p:spPr bwMode="auto">
          <a:xfrm>
            <a:off x="2268538" y="1484313"/>
            <a:ext cx="597535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a:t>
            </a:r>
            <a:r>
              <a:rPr lang="en-US" altLang="ja-JP" sz="1800"/>
              <a:t>Que la alta gerencia pueda tener su información desde cualquier lugar y de manera amigable, es un valor que no se puede cuantificar, estamos muy agradecidos con este proyecto que pudo poder nuestra información disponible, se agradece también las mejoras en nuestra infraestructura, tarea que nos ha traido estabilidad y seguridad.</a:t>
            </a:r>
            <a:r>
              <a:rPr lang="en-US" altLang="en-US" sz="1800"/>
              <a:t>”</a:t>
            </a:r>
            <a:r>
              <a:rPr lang="en-US" altLang="ja-JP" sz="1800"/>
              <a:t> </a:t>
            </a:r>
          </a:p>
          <a:p>
            <a:pPr eaLnBrk="1" hangingPunct="1"/>
            <a:endParaRPr lang="en-US" altLang="es-ES" sz="1800"/>
          </a:p>
          <a:p>
            <a:pPr eaLnBrk="1" hangingPunct="1"/>
            <a:r>
              <a:rPr lang="en-US" altLang="es-ES" sz="1800"/>
              <a:t>Melvin Sanchez – Jefe de IT Grupo BAIPAL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E604384F-C137-4BF0-8A07-52610074CD9C}"/>
              </a:ext>
            </a:extLst>
          </p:cNvPr>
          <p:cNvSpPr>
            <a:spLocks noGrp="1"/>
          </p:cNvSpPr>
          <p:nvPr>
            <p:ph type="title"/>
          </p:nvPr>
        </p:nvSpPr>
        <p:spPr>
          <a:xfrm>
            <a:off x="755650" y="2420938"/>
            <a:ext cx="8229600" cy="1143000"/>
          </a:xfrm>
        </p:spPr>
        <p:txBody>
          <a:bodyPr/>
          <a:lstStyle/>
          <a:p>
            <a:r>
              <a:rPr lang="en-US" altLang="es-ES">
                <a:ea typeface="ＭＳ Ｐゴシック" panose="020B0600070205080204" pitchFamily="34" charset="-128"/>
              </a:rPr>
              <a:t>Demostración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15E1919B-FC46-4C1D-9216-B72637D6718B}"/>
              </a:ext>
            </a:extLst>
          </p:cNvPr>
          <p:cNvSpPr>
            <a:spLocks noGrp="1"/>
          </p:cNvSpPr>
          <p:nvPr>
            <p:ph type="title"/>
          </p:nvPr>
        </p:nvSpPr>
        <p:spPr>
          <a:xfrm>
            <a:off x="539750" y="2420938"/>
            <a:ext cx="8229600" cy="1143000"/>
          </a:xfrm>
        </p:spPr>
        <p:txBody>
          <a:bodyPr/>
          <a:lstStyle/>
          <a:p>
            <a:r>
              <a:rPr lang="en-US" altLang="es-ES">
                <a:ea typeface="ＭＳ Ｐゴシック" panose="020B0600070205080204" pitchFamily="34" charset="-128"/>
              </a:rPr>
              <a:t>Gracias por su atención!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F536495-8812-4BAD-81C9-8C55D27F4BAB}"/>
              </a:ext>
            </a:extLst>
          </p:cNvPr>
          <p:cNvGraphicFramePr/>
          <p:nvPr/>
        </p:nvGraphicFramePr>
        <p:xfrm>
          <a:off x="366888" y="155222"/>
          <a:ext cx="8525592" cy="6154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4" descr="Screen Shot 2014-01-19 at 6.24.21 PM.png">
            <a:extLst>
              <a:ext uri="{FF2B5EF4-FFF2-40B4-BE49-F238E27FC236}">
                <a16:creationId xmlns:a16="http://schemas.microsoft.com/office/drawing/2014/main" id="{C2ACAB7A-D94C-4A5B-818F-32654F3A4A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5" y="26988"/>
            <a:ext cx="9144000"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6" name="Title 1">
            <a:extLst>
              <a:ext uri="{FF2B5EF4-FFF2-40B4-BE49-F238E27FC236}">
                <a16:creationId xmlns:a16="http://schemas.microsoft.com/office/drawing/2014/main" id="{CD257119-7A6E-45E4-9AE0-605DB56752A2}"/>
              </a:ext>
            </a:extLst>
          </p:cNvPr>
          <p:cNvSpPr>
            <a:spLocks noGrp="1"/>
          </p:cNvSpPr>
          <p:nvPr>
            <p:ph type="title"/>
          </p:nvPr>
        </p:nvSpPr>
        <p:spPr>
          <a:xfrm>
            <a:off x="4992688" y="765175"/>
            <a:ext cx="4176712" cy="1079500"/>
          </a:xfrm>
          <a:solidFill>
            <a:schemeClr val="bg2"/>
          </a:solidFill>
        </p:spPr>
        <p:txBody>
          <a:bodyPr/>
          <a:lstStyle/>
          <a:p>
            <a:r>
              <a:rPr lang="en-US" altLang="es-ES">
                <a:ea typeface="ＭＳ Ｐゴシック" panose="020B0600070205080204" pitchFamily="34" charset="-128"/>
              </a:rPr>
              <a:t>Grupo BAIPAL</a:t>
            </a:r>
          </a:p>
        </p:txBody>
      </p:sp>
      <p:pic>
        <p:nvPicPr>
          <p:cNvPr id="26627" name="Picture 3" descr="organigrama2.jpg">
            <a:extLst>
              <a:ext uri="{FF2B5EF4-FFF2-40B4-BE49-F238E27FC236}">
                <a16:creationId xmlns:a16="http://schemas.microsoft.com/office/drawing/2014/main" id="{2EEB5688-56C0-4563-BFD0-4AC71746A6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420938"/>
            <a:ext cx="403542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5">
            <a:extLst>
              <a:ext uri="{FF2B5EF4-FFF2-40B4-BE49-F238E27FC236}">
                <a16:creationId xmlns:a16="http://schemas.microsoft.com/office/drawing/2014/main" id="{FA2BC2A8-E952-4CDB-8979-7C29FC998178}"/>
              </a:ext>
            </a:extLst>
          </p:cNvPr>
          <p:cNvSpPr>
            <a:spLocks noChangeArrowheads="1"/>
          </p:cNvSpPr>
          <p:nvPr/>
        </p:nvSpPr>
        <p:spPr bwMode="auto">
          <a:xfrm>
            <a:off x="4284663" y="2997200"/>
            <a:ext cx="4572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s-ES" sz="1800"/>
              <a:t>Grupo BAIPAL es una empresa especializada en el rubro de bienes raíces desarrollando y promoviendo proyectos residenciales de vivienda totalmente urbanizados así como ofreciendo servicios inmobiliarios.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F325564B-D718-4060-84F7-2C447E863294}"/>
              </a:ext>
            </a:extLst>
          </p:cNvPr>
          <p:cNvSpPr>
            <a:spLocks noGrp="1"/>
          </p:cNvSpPr>
          <p:nvPr>
            <p:ph type="title"/>
          </p:nvPr>
        </p:nvSpPr>
        <p:spPr/>
        <p:txBody>
          <a:bodyPr/>
          <a:lstStyle/>
          <a:p>
            <a:r>
              <a:rPr lang="en-US" altLang="es-ES">
                <a:ea typeface="ＭＳ Ｐゴシック" panose="020B0600070205080204" pitchFamily="34" charset="-128"/>
              </a:rPr>
              <a:t>Análisis de Involucrados</a:t>
            </a:r>
          </a:p>
        </p:txBody>
      </p:sp>
      <p:graphicFrame>
        <p:nvGraphicFramePr>
          <p:cNvPr id="4" name="Content Placeholder 3">
            <a:extLst>
              <a:ext uri="{FF2B5EF4-FFF2-40B4-BE49-F238E27FC236}">
                <a16:creationId xmlns:a16="http://schemas.microsoft.com/office/drawing/2014/main" id="{944ACB36-EF66-4B3B-9ECC-319F01D9143B}"/>
              </a:ext>
            </a:extLst>
          </p:cNvPr>
          <p:cNvGraphicFramePr>
            <a:graphicFrameLocks noGrp="1"/>
          </p:cNvGraphicFramePr>
          <p:nvPr>
            <p:ph idx="1"/>
          </p:nvPr>
        </p:nvGraphicFramePr>
        <p:xfrm>
          <a:off x="457200" y="1600200"/>
          <a:ext cx="8229600" cy="1854200"/>
        </p:xfrm>
        <a:graphic>
          <a:graphicData uri="http://schemas.openxmlformats.org/drawingml/2006/table">
            <a:tbl>
              <a:tblPr/>
              <a:tblGrid>
                <a:gridCol w="4114800">
                  <a:extLst>
                    <a:ext uri="{9D8B030D-6E8A-4147-A177-3AD203B41FA5}">
                      <a16:colId xmlns:a16="http://schemas.microsoft.com/office/drawing/2014/main" val="1302958538"/>
                    </a:ext>
                  </a:extLst>
                </a:gridCol>
                <a:gridCol w="4114800">
                  <a:extLst>
                    <a:ext uri="{9D8B030D-6E8A-4147-A177-3AD203B41FA5}">
                      <a16:colId xmlns:a16="http://schemas.microsoft.com/office/drawing/2014/main" val="748021712"/>
                    </a:ext>
                  </a:extLst>
                </a:gridCol>
              </a:tblGrid>
              <a:tr h="371475">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Involucrado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Rol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05860117"/>
                  </a:ext>
                </a:extLst>
              </a:tr>
              <a:tr h="371475">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Grupo Baipal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Beneficiario Directo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598345622"/>
                  </a:ext>
                </a:extLst>
              </a:tr>
              <a:tr h="371475">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Román Pineda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Arquitecto de la Solución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719368450"/>
                  </a:ext>
                </a:extLst>
              </a:tr>
              <a:tr h="371475">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Ing. Diana Cárcamo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Asesor Metodológico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524063391"/>
                  </a:ext>
                </a:extLst>
              </a:tr>
              <a:tr h="371475">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Dr. Carlos Arias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Asesor Temático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68565316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BE5433D9-7A55-446E-A41E-EB2BAB713229}"/>
              </a:ext>
            </a:extLst>
          </p:cNvPr>
          <p:cNvSpPr>
            <a:spLocks noGrp="1"/>
          </p:cNvSpPr>
          <p:nvPr>
            <p:ph type="title"/>
          </p:nvPr>
        </p:nvSpPr>
        <p:spPr/>
        <p:txBody>
          <a:bodyPr/>
          <a:lstStyle/>
          <a:p>
            <a:r>
              <a:rPr lang="en-US" altLang="es-ES">
                <a:ea typeface="ＭＳ Ｐゴシック" panose="020B0600070205080204" pitchFamily="34" charset="-128"/>
              </a:rPr>
              <a:t>Árbol de Problema</a:t>
            </a:r>
          </a:p>
        </p:txBody>
      </p:sp>
      <p:sp>
        <p:nvSpPr>
          <p:cNvPr id="4" name="Rectangle 3">
            <a:extLst>
              <a:ext uri="{FF2B5EF4-FFF2-40B4-BE49-F238E27FC236}">
                <a16:creationId xmlns:a16="http://schemas.microsoft.com/office/drawing/2014/main" id="{D1AF2171-F95D-48A6-85D3-F73F7679C305}"/>
              </a:ext>
            </a:extLst>
          </p:cNvPr>
          <p:cNvSpPr>
            <a:spLocks noChangeArrowheads="1"/>
          </p:cNvSpPr>
          <p:nvPr/>
        </p:nvSpPr>
        <p:spPr bwMode="auto">
          <a:xfrm>
            <a:off x="539750" y="3068638"/>
            <a:ext cx="7345363" cy="6477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s-ES" sz="1800">
                <a:solidFill>
                  <a:srgbClr val="FFFFFF"/>
                </a:solidFill>
                <a:latin typeface="Calibri" panose="020F0502020204030204" pitchFamily="34" charset="0"/>
              </a:rPr>
              <a:t>Integración de Sistemas Legado</a:t>
            </a:r>
          </a:p>
        </p:txBody>
      </p:sp>
      <p:sp>
        <p:nvSpPr>
          <p:cNvPr id="5" name="Rectangle 4">
            <a:extLst>
              <a:ext uri="{FF2B5EF4-FFF2-40B4-BE49-F238E27FC236}">
                <a16:creationId xmlns:a16="http://schemas.microsoft.com/office/drawing/2014/main" id="{CE85D692-1553-4832-A7E2-CF0EF38B852E}"/>
              </a:ext>
            </a:extLst>
          </p:cNvPr>
          <p:cNvSpPr>
            <a:spLocks noChangeArrowheads="1"/>
          </p:cNvSpPr>
          <p:nvPr/>
        </p:nvSpPr>
        <p:spPr bwMode="auto">
          <a:xfrm>
            <a:off x="539750" y="1916113"/>
            <a:ext cx="1728788" cy="649287"/>
          </a:xfrm>
          <a:prstGeom prst="rect">
            <a:avLst/>
          </a:prstGeom>
          <a:solidFill>
            <a:srgbClr val="EBF1DE"/>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s-ES" sz="1800">
                <a:latin typeface="Calibri" panose="020F0502020204030204" pitchFamily="34" charset="0"/>
              </a:rPr>
              <a:t>Información Desactualizada</a:t>
            </a:r>
          </a:p>
        </p:txBody>
      </p:sp>
      <p:sp>
        <p:nvSpPr>
          <p:cNvPr id="6" name="Rectangle 5">
            <a:extLst>
              <a:ext uri="{FF2B5EF4-FFF2-40B4-BE49-F238E27FC236}">
                <a16:creationId xmlns:a16="http://schemas.microsoft.com/office/drawing/2014/main" id="{0D6BA327-B550-4FEC-B8A5-C1B9A5E9C905}"/>
              </a:ext>
            </a:extLst>
          </p:cNvPr>
          <p:cNvSpPr>
            <a:spLocks noChangeArrowheads="1"/>
          </p:cNvSpPr>
          <p:nvPr/>
        </p:nvSpPr>
        <p:spPr bwMode="auto">
          <a:xfrm>
            <a:off x="2700338" y="1916113"/>
            <a:ext cx="1727200" cy="649287"/>
          </a:xfrm>
          <a:prstGeom prst="rect">
            <a:avLst/>
          </a:prstGeom>
          <a:solidFill>
            <a:srgbClr val="EBF1DE"/>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s-ES" sz="1800">
                <a:latin typeface="Calibri" panose="020F0502020204030204" pitchFamily="34" charset="0"/>
              </a:rPr>
              <a:t>Información Inaccesible</a:t>
            </a:r>
          </a:p>
        </p:txBody>
      </p:sp>
      <p:sp>
        <p:nvSpPr>
          <p:cNvPr id="7" name="Rectangle 6">
            <a:extLst>
              <a:ext uri="{FF2B5EF4-FFF2-40B4-BE49-F238E27FC236}">
                <a16:creationId xmlns:a16="http://schemas.microsoft.com/office/drawing/2014/main" id="{9685C6E1-7519-40DA-9562-8DE2FE30BEFD}"/>
              </a:ext>
            </a:extLst>
          </p:cNvPr>
          <p:cNvSpPr>
            <a:spLocks noChangeArrowheads="1"/>
          </p:cNvSpPr>
          <p:nvPr/>
        </p:nvSpPr>
        <p:spPr bwMode="auto">
          <a:xfrm>
            <a:off x="5003800" y="1916113"/>
            <a:ext cx="1728788" cy="649287"/>
          </a:xfrm>
          <a:prstGeom prst="rect">
            <a:avLst/>
          </a:prstGeom>
          <a:solidFill>
            <a:srgbClr val="EBF1DE"/>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s-ES" sz="1400">
                <a:latin typeface="Calibri" panose="020F0502020204030204" pitchFamily="34" charset="0"/>
              </a:rPr>
              <a:t>Información Entregada de Manera Tardía</a:t>
            </a:r>
          </a:p>
        </p:txBody>
      </p:sp>
      <p:sp>
        <p:nvSpPr>
          <p:cNvPr id="8" name="Rectangle 7">
            <a:extLst>
              <a:ext uri="{FF2B5EF4-FFF2-40B4-BE49-F238E27FC236}">
                <a16:creationId xmlns:a16="http://schemas.microsoft.com/office/drawing/2014/main" id="{C8AE2723-0C11-474C-A038-7179DFE5BCD9}"/>
              </a:ext>
            </a:extLst>
          </p:cNvPr>
          <p:cNvSpPr>
            <a:spLocks noChangeArrowheads="1"/>
          </p:cNvSpPr>
          <p:nvPr/>
        </p:nvSpPr>
        <p:spPr bwMode="auto">
          <a:xfrm>
            <a:off x="539750" y="4149725"/>
            <a:ext cx="1728788" cy="647700"/>
          </a:xfrm>
          <a:prstGeom prst="rect">
            <a:avLst/>
          </a:prstGeom>
          <a:solidFill>
            <a:srgbClr val="FDEADA"/>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err="1">
                <a:latin typeface="+mn-lt"/>
                <a:ea typeface="+mn-ea"/>
              </a:rPr>
              <a:t>Poco</a:t>
            </a:r>
            <a:r>
              <a:rPr lang="en-US" dirty="0">
                <a:latin typeface="+mn-lt"/>
                <a:ea typeface="+mn-ea"/>
              </a:rPr>
              <a:t> </a:t>
            </a:r>
            <a:r>
              <a:rPr lang="en-US" dirty="0" err="1">
                <a:latin typeface="+mn-lt"/>
                <a:ea typeface="+mn-ea"/>
              </a:rPr>
              <a:t>poder</a:t>
            </a:r>
            <a:r>
              <a:rPr lang="en-US" dirty="0">
                <a:latin typeface="+mn-lt"/>
                <a:ea typeface="+mn-ea"/>
              </a:rPr>
              <a:t> </a:t>
            </a:r>
            <a:r>
              <a:rPr lang="en-US" dirty="0" err="1">
                <a:latin typeface="+mn-lt"/>
                <a:ea typeface="+mn-ea"/>
              </a:rPr>
              <a:t>computacional</a:t>
            </a:r>
            <a:endParaRPr lang="en-US" dirty="0">
              <a:latin typeface="+mn-lt"/>
              <a:ea typeface="+mn-ea"/>
            </a:endParaRPr>
          </a:p>
        </p:txBody>
      </p:sp>
      <p:sp>
        <p:nvSpPr>
          <p:cNvPr id="9" name="Rectangle 8">
            <a:extLst>
              <a:ext uri="{FF2B5EF4-FFF2-40B4-BE49-F238E27FC236}">
                <a16:creationId xmlns:a16="http://schemas.microsoft.com/office/drawing/2014/main" id="{7EAA1B02-83EB-42FA-A917-B99BD8723898}"/>
              </a:ext>
            </a:extLst>
          </p:cNvPr>
          <p:cNvSpPr>
            <a:spLocks noChangeArrowheads="1"/>
          </p:cNvSpPr>
          <p:nvPr/>
        </p:nvSpPr>
        <p:spPr bwMode="auto">
          <a:xfrm>
            <a:off x="2700338" y="4149725"/>
            <a:ext cx="1727200" cy="647700"/>
          </a:xfrm>
          <a:prstGeom prst="rect">
            <a:avLst/>
          </a:prstGeom>
          <a:solidFill>
            <a:srgbClr val="FDEADA"/>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s-ES" sz="1800">
                <a:latin typeface="Calibri" panose="020F0502020204030204" pitchFamily="34" charset="0"/>
              </a:rPr>
              <a:t>Tecnología Incompatible</a:t>
            </a:r>
          </a:p>
        </p:txBody>
      </p:sp>
      <p:sp>
        <p:nvSpPr>
          <p:cNvPr id="10" name="Rectangle 9">
            <a:extLst>
              <a:ext uri="{FF2B5EF4-FFF2-40B4-BE49-F238E27FC236}">
                <a16:creationId xmlns:a16="http://schemas.microsoft.com/office/drawing/2014/main" id="{94316460-CC67-4DC2-84C6-10A9E4864E03}"/>
              </a:ext>
            </a:extLst>
          </p:cNvPr>
          <p:cNvSpPr>
            <a:spLocks noChangeArrowheads="1"/>
          </p:cNvSpPr>
          <p:nvPr/>
        </p:nvSpPr>
        <p:spPr bwMode="auto">
          <a:xfrm>
            <a:off x="5003800" y="4149725"/>
            <a:ext cx="1728788" cy="647700"/>
          </a:xfrm>
          <a:prstGeom prst="rect">
            <a:avLst/>
          </a:prstGeom>
          <a:solidFill>
            <a:srgbClr val="FDEADA"/>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err="1">
                <a:latin typeface="+mn-lt"/>
                <a:ea typeface="+mn-ea"/>
              </a:rPr>
              <a:t>Costo</a:t>
            </a:r>
            <a:r>
              <a:rPr lang="en-US" dirty="0">
                <a:latin typeface="+mn-lt"/>
                <a:ea typeface="+mn-ea"/>
              </a:rPr>
              <a:t> de </a:t>
            </a:r>
            <a:r>
              <a:rPr lang="en-US" dirty="0" err="1">
                <a:latin typeface="+mn-lt"/>
                <a:ea typeface="+mn-ea"/>
              </a:rPr>
              <a:t>Procesamiento</a:t>
            </a:r>
            <a:endParaRPr lang="en-US" dirty="0">
              <a:latin typeface="+mn-lt"/>
              <a:ea typeface="+mn-ea"/>
            </a:endParaRPr>
          </a:p>
        </p:txBody>
      </p:sp>
      <p:cxnSp>
        <p:nvCxnSpPr>
          <p:cNvPr id="12" name="Straight Arrow Connector 11">
            <a:extLst>
              <a:ext uri="{FF2B5EF4-FFF2-40B4-BE49-F238E27FC236}">
                <a16:creationId xmlns:a16="http://schemas.microsoft.com/office/drawing/2014/main" id="{78FA0291-4CA2-403B-A903-07E1B82275D3}"/>
              </a:ext>
            </a:extLst>
          </p:cNvPr>
          <p:cNvCxnSpPr>
            <a:cxnSpLocks noChangeShapeType="1"/>
            <a:stCxn id="5" idx="2"/>
          </p:cNvCxnSpPr>
          <p:nvPr/>
        </p:nvCxnSpPr>
        <p:spPr bwMode="auto">
          <a:xfrm>
            <a:off x="1403350" y="2565400"/>
            <a:ext cx="0" cy="50323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9F44B2F3-7E55-4570-80D7-05A6574443B6}"/>
              </a:ext>
            </a:extLst>
          </p:cNvPr>
          <p:cNvCxnSpPr>
            <a:cxnSpLocks noChangeShapeType="1"/>
            <a:stCxn id="6" idx="2"/>
          </p:cNvCxnSpPr>
          <p:nvPr/>
        </p:nvCxnSpPr>
        <p:spPr bwMode="auto">
          <a:xfrm>
            <a:off x="3563938" y="2565400"/>
            <a:ext cx="0" cy="50323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7" name="Straight Arrow Connector 16">
            <a:extLst>
              <a:ext uri="{FF2B5EF4-FFF2-40B4-BE49-F238E27FC236}">
                <a16:creationId xmlns:a16="http://schemas.microsoft.com/office/drawing/2014/main" id="{4A8E8F2A-A357-48E1-8D5B-34594C2C62E7}"/>
              </a:ext>
            </a:extLst>
          </p:cNvPr>
          <p:cNvCxnSpPr>
            <a:cxnSpLocks noChangeShapeType="1"/>
            <a:stCxn id="7" idx="2"/>
          </p:cNvCxnSpPr>
          <p:nvPr/>
        </p:nvCxnSpPr>
        <p:spPr bwMode="auto">
          <a:xfrm>
            <a:off x="5867400" y="2565400"/>
            <a:ext cx="0" cy="50323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527C454D-B586-4ABA-9AF9-3B2B0E884622}"/>
              </a:ext>
            </a:extLst>
          </p:cNvPr>
          <p:cNvCxnSpPr>
            <a:cxnSpLocks noChangeShapeType="1"/>
            <a:stCxn id="8" idx="0"/>
          </p:cNvCxnSpPr>
          <p:nvPr/>
        </p:nvCxnSpPr>
        <p:spPr bwMode="auto">
          <a:xfrm flipV="1">
            <a:off x="1403350" y="3716338"/>
            <a:ext cx="0" cy="43338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1" name="Straight Arrow Connector 20">
            <a:extLst>
              <a:ext uri="{FF2B5EF4-FFF2-40B4-BE49-F238E27FC236}">
                <a16:creationId xmlns:a16="http://schemas.microsoft.com/office/drawing/2014/main" id="{ADDD8D77-F935-47E9-B1D3-FA448A63B7B7}"/>
              </a:ext>
            </a:extLst>
          </p:cNvPr>
          <p:cNvCxnSpPr>
            <a:cxnSpLocks noChangeShapeType="1"/>
            <a:stCxn id="9" idx="0"/>
          </p:cNvCxnSpPr>
          <p:nvPr/>
        </p:nvCxnSpPr>
        <p:spPr bwMode="auto">
          <a:xfrm flipV="1">
            <a:off x="3563938" y="3716338"/>
            <a:ext cx="0" cy="43338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6780005D-D5E5-444F-8508-869C75672BC6}"/>
              </a:ext>
            </a:extLst>
          </p:cNvPr>
          <p:cNvCxnSpPr>
            <a:cxnSpLocks noChangeShapeType="1"/>
            <a:stCxn id="10" idx="0"/>
          </p:cNvCxnSpPr>
          <p:nvPr/>
        </p:nvCxnSpPr>
        <p:spPr bwMode="auto">
          <a:xfrm flipV="1">
            <a:off x="5867400" y="3716338"/>
            <a:ext cx="0" cy="43338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CAFFA0BE-085C-4399-92CE-9B9741648900}"/>
              </a:ext>
            </a:extLst>
          </p:cNvPr>
          <p:cNvSpPr>
            <a:spLocks noGrp="1"/>
          </p:cNvSpPr>
          <p:nvPr>
            <p:ph type="title"/>
          </p:nvPr>
        </p:nvSpPr>
        <p:spPr/>
        <p:txBody>
          <a:bodyPr/>
          <a:lstStyle/>
          <a:p>
            <a:r>
              <a:rPr lang="en-US" altLang="es-ES">
                <a:ea typeface="ＭＳ Ｐゴシック" panose="020B0600070205080204" pitchFamily="34" charset="-128"/>
              </a:rPr>
              <a:t>Árbol de Objetivos</a:t>
            </a:r>
          </a:p>
        </p:txBody>
      </p:sp>
      <p:sp>
        <p:nvSpPr>
          <p:cNvPr id="4" name="Rectangle 3">
            <a:extLst>
              <a:ext uri="{FF2B5EF4-FFF2-40B4-BE49-F238E27FC236}">
                <a16:creationId xmlns:a16="http://schemas.microsoft.com/office/drawing/2014/main" id="{F387E99A-57D6-4E84-8C98-C556FEA4A832}"/>
              </a:ext>
            </a:extLst>
          </p:cNvPr>
          <p:cNvSpPr>
            <a:spLocks noChangeArrowheads="1"/>
          </p:cNvSpPr>
          <p:nvPr/>
        </p:nvSpPr>
        <p:spPr bwMode="auto">
          <a:xfrm>
            <a:off x="827088" y="3429000"/>
            <a:ext cx="7345362" cy="6477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s-ES" sz="1800">
                <a:solidFill>
                  <a:srgbClr val="FFFFFF"/>
                </a:solidFill>
                <a:latin typeface="Calibri" panose="020F0502020204030204" pitchFamily="34" charset="0"/>
              </a:rPr>
              <a:t>Integración de Sistemas Legado</a:t>
            </a:r>
          </a:p>
        </p:txBody>
      </p:sp>
      <p:sp>
        <p:nvSpPr>
          <p:cNvPr id="5" name="Rectangle 4">
            <a:extLst>
              <a:ext uri="{FF2B5EF4-FFF2-40B4-BE49-F238E27FC236}">
                <a16:creationId xmlns:a16="http://schemas.microsoft.com/office/drawing/2014/main" id="{AA3C1F5E-E294-4169-891B-06FA42B32161}"/>
              </a:ext>
            </a:extLst>
          </p:cNvPr>
          <p:cNvSpPr>
            <a:spLocks noChangeArrowheads="1"/>
          </p:cNvSpPr>
          <p:nvPr/>
        </p:nvSpPr>
        <p:spPr bwMode="auto">
          <a:xfrm>
            <a:off x="827088" y="2276475"/>
            <a:ext cx="1728787" cy="647700"/>
          </a:xfrm>
          <a:prstGeom prst="rect">
            <a:avLst/>
          </a:prstGeom>
          <a:solidFill>
            <a:srgbClr val="EBF1DE"/>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s-ES" sz="1800">
                <a:latin typeface="Calibri" panose="020F0502020204030204" pitchFamily="34" charset="0"/>
              </a:rPr>
              <a:t>Información Actualizada</a:t>
            </a:r>
          </a:p>
        </p:txBody>
      </p:sp>
      <p:sp>
        <p:nvSpPr>
          <p:cNvPr id="6" name="Rectangle 5">
            <a:extLst>
              <a:ext uri="{FF2B5EF4-FFF2-40B4-BE49-F238E27FC236}">
                <a16:creationId xmlns:a16="http://schemas.microsoft.com/office/drawing/2014/main" id="{B1617E49-2C33-41AD-8E70-01D2FE8D054A}"/>
              </a:ext>
            </a:extLst>
          </p:cNvPr>
          <p:cNvSpPr>
            <a:spLocks noChangeArrowheads="1"/>
          </p:cNvSpPr>
          <p:nvPr/>
        </p:nvSpPr>
        <p:spPr bwMode="auto">
          <a:xfrm>
            <a:off x="2987675" y="2276475"/>
            <a:ext cx="1728788" cy="647700"/>
          </a:xfrm>
          <a:prstGeom prst="rect">
            <a:avLst/>
          </a:prstGeom>
          <a:solidFill>
            <a:srgbClr val="EBF1DE"/>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s-ES" sz="1800">
                <a:latin typeface="Calibri" panose="020F0502020204030204" pitchFamily="34" charset="0"/>
              </a:rPr>
              <a:t>Información Accesible</a:t>
            </a:r>
          </a:p>
        </p:txBody>
      </p:sp>
      <p:sp>
        <p:nvSpPr>
          <p:cNvPr id="7" name="Rectangle 6">
            <a:extLst>
              <a:ext uri="{FF2B5EF4-FFF2-40B4-BE49-F238E27FC236}">
                <a16:creationId xmlns:a16="http://schemas.microsoft.com/office/drawing/2014/main" id="{95F8A19A-EE15-43F7-B996-DB6258987FD7}"/>
              </a:ext>
            </a:extLst>
          </p:cNvPr>
          <p:cNvSpPr>
            <a:spLocks noChangeArrowheads="1"/>
          </p:cNvSpPr>
          <p:nvPr/>
        </p:nvSpPr>
        <p:spPr bwMode="auto">
          <a:xfrm>
            <a:off x="5292725" y="2276475"/>
            <a:ext cx="1727200" cy="647700"/>
          </a:xfrm>
          <a:prstGeom prst="rect">
            <a:avLst/>
          </a:prstGeom>
          <a:solidFill>
            <a:srgbClr val="EBF1DE"/>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s-ES" sz="1400">
                <a:latin typeface="Calibri" panose="020F0502020204030204" pitchFamily="34" charset="0"/>
              </a:rPr>
              <a:t>Información Entregada a Tiempo</a:t>
            </a:r>
          </a:p>
        </p:txBody>
      </p:sp>
      <p:cxnSp>
        <p:nvCxnSpPr>
          <p:cNvPr id="14" name="Straight Arrow Connector 13">
            <a:extLst>
              <a:ext uri="{FF2B5EF4-FFF2-40B4-BE49-F238E27FC236}">
                <a16:creationId xmlns:a16="http://schemas.microsoft.com/office/drawing/2014/main" id="{874EC22E-C729-4F84-824B-C301B4410D91}"/>
              </a:ext>
            </a:extLst>
          </p:cNvPr>
          <p:cNvCxnSpPr>
            <a:cxnSpLocks noChangeShapeType="1"/>
            <a:stCxn id="5" idx="2"/>
          </p:cNvCxnSpPr>
          <p:nvPr/>
        </p:nvCxnSpPr>
        <p:spPr bwMode="auto">
          <a:xfrm>
            <a:off x="1692275" y="2924175"/>
            <a:ext cx="0" cy="5048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 name="Straight Arrow Connector 15">
            <a:extLst>
              <a:ext uri="{FF2B5EF4-FFF2-40B4-BE49-F238E27FC236}">
                <a16:creationId xmlns:a16="http://schemas.microsoft.com/office/drawing/2014/main" id="{BD33F0D2-FA60-49BD-9789-D35992E84E58}"/>
              </a:ext>
            </a:extLst>
          </p:cNvPr>
          <p:cNvCxnSpPr>
            <a:cxnSpLocks noChangeShapeType="1"/>
            <a:stCxn id="6" idx="2"/>
          </p:cNvCxnSpPr>
          <p:nvPr/>
        </p:nvCxnSpPr>
        <p:spPr bwMode="auto">
          <a:xfrm>
            <a:off x="3851275" y="2924175"/>
            <a:ext cx="0" cy="5048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13DCCEB2-45BF-4F9D-9E96-DB54BED77319}"/>
              </a:ext>
            </a:extLst>
          </p:cNvPr>
          <p:cNvCxnSpPr>
            <a:cxnSpLocks noChangeShapeType="1"/>
            <a:stCxn id="7" idx="2"/>
          </p:cNvCxnSpPr>
          <p:nvPr/>
        </p:nvCxnSpPr>
        <p:spPr bwMode="auto">
          <a:xfrm>
            <a:off x="6156325" y="2924175"/>
            <a:ext cx="0" cy="5048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C6249293-099D-4AC4-94A9-EC134DC6EB37}"/>
              </a:ext>
            </a:extLst>
          </p:cNvPr>
          <p:cNvSpPr>
            <a:spLocks noGrp="1"/>
          </p:cNvSpPr>
          <p:nvPr>
            <p:ph type="title"/>
          </p:nvPr>
        </p:nvSpPr>
        <p:spPr/>
        <p:txBody>
          <a:bodyPr/>
          <a:lstStyle/>
          <a:p>
            <a:r>
              <a:rPr lang="en-US" altLang="es-ES">
                <a:ea typeface="ＭＳ Ｐゴシック" panose="020B0600070205080204" pitchFamily="34" charset="-128"/>
              </a:rPr>
              <a:t>Análisis de Alternativas</a:t>
            </a:r>
          </a:p>
        </p:txBody>
      </p:sp>
      <p:graphicFrame>
        <p:nvGraphicFramePr>
          <p:cNvPr id="4" name="Table 3">
            <a:extLst>
              <a:ext uri="{FF2B5EF4-FFF2-40B4-BE49-F238E27FC236}">
                <a16:creationId xmlns:a16="http://schemas.microsoft.com/office/drawing/2014/main" id="{7D2105FA-2901-4917-83E5-08920F1715A7}"/>
              </a:ext>
            </a:extLst>
          </p:cNvPr>
          <p:cNvGraphicFramePr>
            <a:graphicFrameLocks noGrp="1"/>
          </p:cNvGraphicFramePr>
          <p:nvPr/>
        </p:nvGraphicFramePr>
        <p:xfrm>
          <a:off x="539750" y="1773238"/>
          <a:ext cx="8135938" cy="2863850"/>
        </p:xfrm>
        <a:graphic>
          <a:graphicData uri="http://schemas.openxmlformats.org/drawingml/2006/table">
            <a:tbl>
              <a:tblPr/>
              <a:tblGrid>
                <a:gridCol w="4068763">
                  <a:extLst>
                    <a:ext uri="{9D8B030D-6E8A-4147-A177-3AD203B41FA5}">
                      <a16:colId xmlns:a16="http://schemas.microsoft.com/office/drawing/2014/main" val="1028256700"/>
                    </a:ext>
                  </a:extLst>
                </a:gridCol>
                <a:gridCol w="4067175">
                  <a:extLst>
                    <a:ext uri="{9D8B030D-6E8A-4147-A177-3AD203B41FA5}">
                      <a16:colId xmlns:a16="http://schemas.microsoft.com/office/drawing/2014/main" val="2743530821"/>
                    </a:ext>
                  </a:extLst>
                </a:gridCol>
              </a:tblGrid>
              <a:tr h="614363">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Alternativa</a:t>
                      </a:r>
                    </a:p>
                  </a:txBody>
                  <a:tcPr marL="91429" marR="91429"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Solución</a:t>
                      </a:r>
                    </a:p>
                  </a:txBody>
                  <a:tcPr marL="91429" marR="91429"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198828865"/>
                  </a:ext>
                </a:extLst>
              </a:tr>
              <a:tr h="968375">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Alternativa 1</a:t>
                      </a:r>
                    </a:p>
                  </a:txBody>
                  <a:tcPr marL="91429" marR="91429"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Reemplazar el sistema de información por uno más moderno y con mayor capacidad.</a:t>
                      </a:r>
                    </a:p>
                  </a:txBody>
                  <a:tcPr marL="91429" marR="91429"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335875200"/>
                  </a:ext>
                </a:extLst>
              </a:tr>
              <a:tr h="639763">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Alternativa 2</a:t>
                      </a:r>
                    </a:p>
                  </a:txBody>
                  <a:tcPr marL="91429" marR="91429"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Dedicar un recurso humano a la generación de reportes e indicadores.</a:t>
                      </a:r>
                    </a:p>
                  </a:txBody>
                  <a:tcPr marL="91429" marR="91429"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879617706"/>
                  </a:ext>
                </a:extLst>
              </a:tr>
              <a:tr h="639763">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Alternativa 3</a:t>
                      </a:r>
                    </a:p>
                  </a:txBody>
                  <a:tcPr marL="91429" marR="91429"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Delegar la tarea de indicadores a un sistema en la nube como servicio.</a:t>
                      </a:r>
                    </a:p>
                  </a:txBody>
                  <a:tcPr marL="91429" marR="91429"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14749162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B286355B-468B-4957-89BC-A85DBDDBC60A}"/>
              </a:ext>
            </a:extLst>
          </p:cNvPr>
          <p:cNvSpPr>
            <a:spLocks noGrp="1"/>
          </p:cNvSpPr>
          <p:nvPr>
            <p:ph type="title"/>
          </p:nvPr>
        </p:nvSpPr>
        <p:spPr/>
        <p:txBody>
          <a:bodyPr/>
          <a:lstStyle/>
          <a:p>
            <a:r>
              <a:rPr lang="en-US" altLang="es-ES" sz="2400">
                <a:ea typeface="ＭＳ Ｐゴシック" panose="020B0600070205080204" pitchFamily="34" charset="-128"/>
              </a:rPr>
              <a:t>Matriz de Marco Lógico</a:t>
            </a:r>
          </a:p>
        </p:txBody>
      </p:sp>
      <p:graphicFrame>
        <p:nvGraphicFramePr>
          <p:cNvPr id="4" name="Table 3">
            <a:extLst>
              <a:ext uri="{FF2B5EF4-FFF2-40B4-BE49-F238E27FC236}">
                <a16:creationId xmlns:a16="http://schemas.microsoft.com/office/drawing/2014/main" id="{637CC606-4DE6-45A1-AA5D-DCA74D3B51A1}"/>
              </a:ext>
            </a:extLst>
          </p:cNvPr>
          <p:cNvGraphicFramePr>
            <a:graphicFrameLocks noGrp="1"/>
          </p:cNvGraphicFramePr>
          <p:nvPr/>
        </p:nvGraphicFramePr>
        <p:xfrm>
          <a:off x="323850" y="1196975"/>
          <a:ext cx="8496300" cy="4030663"/>
        </p:xfrm>
        <a:graphic>
          <a:graphicData uri="http://schemas.openxmlformats.org/drawingml/2006/table">
            <a:tbl>
              <a:tblPr/>
              <a:tblGrid>
                <a:gridCol w="900113">
                  <a:extLst>
                    <a:ext uri="{9D8B030D-6E8A-4147-A177-3AD203B41FA5}">
                      <a16:colId xmlns:a16="http://schemas.microsoft.com/office/drawing/2014/main" val="2872353635"/>
                    </a:ext>
                  </a:extLst>
                </a:gridCol>
                <a:gridCol w="3687762">
                  <a:extLst>
                    <a:ext uri="{9D8B030D-6E8A-4147-A177-3AD203B41FA5}">
                      <a16:colId xmlns:a16="http://schemas.microsoft.com/office/drawing/2014/main" val="3331144365"/>
                    </a:ext>
                  </a:extLst>
                </a:gridCol>
                <a:gridCol w="1331913">
                  <a:extLst>
                    <a:ext uri="{9D8B030D-6E8A-4147-A177-3AD203B41FA5}">
                      <a16:colId xmlns:a16="http://schemas.microsoft.com/office/drawing/2014/main" val="1179862536"/>
                    </a:ext>
                  </a:extLst>
                </a:gridCol>
                <a:gridCol w="1330325">
                  <a:extLst>
                    <a:ext uri="{9D8B030D-6E8A-4147-A177-3AD203B41FA5}">
                      <a16:colId xmlns:a16="http://schemas.microsoft.com/office/drawing/2014/main" val="3358964139"/>
                    </a:ext>
                  </a:extLst>
                </a:gridCol>
                <a:gridCol w="1246187">
                  <a:extLst>
                    <a:ext uri="{9D8B030D-6E8A-4147-A177-3AD203B41FA5}">
                      <a16:colId xmlns:a16="http://schemas.microsoft.com/office/drawing/2014/main" val="1382727648"/>
                    </a:ext>
                  </a:extLst>
                </a:gridCol>
              </a:tblGrid>
              <a:tr h="357188">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Objetivos</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Meta</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Indicadores</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Verificación</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Supuestos</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251083023"/>
                  </a:ext>
                </a:extLst>
              </a:tr>
              <a:tr h="1936750">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Fin</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Crear una plataforma que permite integrar dos o más sistemas de </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N/A</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N/A</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N/A</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99572341"/>
                  </a:ext>
                </a:extLst>
              </a:tr>
              <a:tr h="1593850">
                <a:tc>
                  <a: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Propósito</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285750" indent="-28575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Aplicar la plataforma integrada a los sistemas de grupo BAIPAL</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Construir un Middleware en la nube.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Generar reportes para KPIs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Construir una plataforma base para brindar servicios</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171450" indent="-17145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Tiempo arriba de plataforma</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Precisión de los indicadores</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171450" indent="-17145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Consulta del sistema de inforamción gerencial.</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Verificación de la conexión a internet del sistema de carga.</a:t>
                      </a: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171450" indent="-17145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Plataforma disponible durante 24 horas 7 días.</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Extracción exitosa de datos.</a:t>
                      </a:r>
                    </a:p>
                    <a:p>
                      <a:pPr marL="171450" marR="0" lvl="0" indent="-171450" algn="l" defTabSz="914400" rtl="0" eaLnBrk="1" fontAlgn="base" latinLnBrk="0" hangingPunct="1">
                        <a:lnSpc>
                          <a:spcPct val="100000"/>
                        </a:lnSpc>
                        <a:spcBef>
                          <a:spcPct val="0"/>
                        </a:spcBef>
                        <a:spcAft>
                          <a:spcPct val="0"/>
                        </a:spcAft>
                        <a:buClrTx/>
                        <a:buSzTx/>
                        <a:buFontTx/>
                        <a:buNone/>
                        <a:tabLst/>
                      </a:pPr>
                      <a:endParaRPr kumimoji="0" lang="en-US" altLang="es-ES" sz="1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endParaRPr>
                    </a:p>
                  </a:txBody>
                  <a:tcPr marL="91449" marR="91449"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537940588"/>
                  </a:ext>
                </a:extLst>
              </a:tr>
            </a:tbl>
          </a:graphicData>
        </a:graphic>
      </p:graphicFrame>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2142</TotalTime>
  <Words>598</Words>
  <Application>Microsoft Office PowerPoint</Application>
  <PresentationFormat>Presentación en pantalla (4:3)</PresentationFormat>
  <Paragraphs>114</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Tema de Office</vt:lpstr>
      <vt:lpstr>Presentación de Proyecto de Graduación 2014</vt:lpstr>
      <vt:lpstr>Presentación de PowerPoint</vt:lpstr>
      <vt:lpstr>Presentación de PowerPoint</vt:lpstr>
      <vt:lpstr>Grupo BAIPAL</vt:lpstr>
      <vt:lpstr>Análisis de Involucrados</vt:lpstr>
      <vt:lpstr>Árbol de Problema</vt:lpstr>
      <vt:lpstr>Árbol de Objetivos</vt:lpstr>
      <vt:lpstr>Análisis de Alternativas</vt:lpstr>
      <vt:lpstr>Matriz de Marco Lógico</vt:lpstr>
      <vt:lpstr>Presentación de PowerPoint</vt:lpstr>
      <vt:lpstr>Plan de Trabajo</vt:lpstr>
      <vt:lpstr>Mejoras en la infraestructura IT</vt:lpstr>
      <vt:lpstr>Mejoras en la infraestructura de red</vt:lpstr>
      <vt:lpstr>Infraestructura en la Nube</vt:lpstr>
      <vt:lpstr>Presentación de PowerPoint</vt:lpstr>
      <vt:lpstr>Herramientas de Desarrollo</vt:lpstr>
      <vt:lpstr>Presentación de PowerPoint</vt:lpstr>
      <vt:lpstr>Presentación de PowerPoint</vt:lpstr>
      <vt:lpstr>Presentación de PowerPoint</vt:lpstr>
      <vt:lpstr>Presentación de PowerPoint</vt:lpstr>
      <vt:lpstr>Presentación de PowerPoint</vt:lpstr>
      <vt:lpstr>No Implementado</vt:lpstr>
      <vt:lpstr>Presentación de PowerPoint</vt:lpstr>
      <vt:lpstr>Demostración</vt:lpstr>
      <vt:lpstr>Gracias por su atención!</vt:lpstr>
    </vt:vector>
  </TitlesOfParts>
  <Company>UNITEC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Alejandro Trundle</dc:creator>
  <cp:lastModifiedBy>Roman Pineda</cp:lastModifiedBy>
  <cp:revision>58</cp:revision>
  <dcterms:created xsi:type="dcterms:W3CDTF">2013-04-19T16:02:47Z</dcterms:created>
  <dcterms:modified xsi:type="dcterms:W3CDTF">2021-01-30T02:09:14Z</dcterms:modified>
</cp:coreProperties>
</file>