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86" r:id="rId5"/>
    <p:sldId id="342" r:id="rId6"/>
    <p:sldId id="487" r:id="rId7"/>
    <p:sldId id="483" r:id="rId8"/>
  </p:sldIdLst>
  <p:sldSz cx="9144000" cy="6858000" type="screen4x3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99"/>
    <a:srgbClr val="FFFF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494" autoAdjust="0"/>
  </p:normalViewPr>
  <p:slideViewPr>
    <p:cSldViewPr>
      <p:cViewPr varScale="1">
        <p:scale>
          <a:sx n="67" d="100"/>
          <a:sy n="67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1921209 (Briceño Anicama, Jesus Juan)" userId="566d66b2-7ef0-475a-994e-15dad8a8cd8b" providerId="ADAL" clId="{3EBF0251-D5A5-462A-9171-BBE167A02A88}"/>
    <pc:docChg chg="modSld">
      <pc:chgData name="u201921209 (Briceño Anicama, Jesus Juan)" userId="566d66b2-7ef0-475a-994e-15dad8a8cd8b" providerId="ADAL" clId="{3EBF0251-D5A5-462A-9171-BBE167A02A88}" dt="2022-10-25T05:18:47.302" v="63" actId="20577"/>
      <pc:docMkLst>
        <pc:docMk/>
      </pc:docMkLst>
      <pc:sldChg chg="modSp mod">
        <pc:chgData name="u201921209 (Briceño Anicama, Jesus Juan)" userId="566d66b2-7ef0-475a-994e-15dad8a8cd8b" providerId="ADAL" clId="{3EBF0251-D5A5-462A-9171-BBE167A02A88}" dt="2022-10-25T05:18:47.302" v="63" actId="20577"/>
        <pc:sldMkLst>
          <pc:docMk/>
          <pc:sldMk cId="0" sldId="486"/>
        </pc:sldMkLst>
        <pc:spChg chg="mod">
          <ac:chgData name="u201921209 (Briceño Anicama, Jesus Juan)" userId="566d66b2-7ef0-475a-994e-15dad8a8cd8b" providerId="ADAL" clId="{3EBF0251-D5A5-462A-9171-BBE167A02A88}" dt="2022-10-25T05:18:47.302" v="63" actId="20577"/>
          <ac:spMkLst>
            <pc:docMk/>
            <pc:sldMk cId="0" sldId="486"/>
            <ac:spMk id="5125" creationId="{0731887C-7C30-3A86-4CD5-4453C918AA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18E4BFA6-F35E-AA28-0384-8DC170AA05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1DDDF9A-8311-2F98-9D4E-8D5A908956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3F2416-3681-4542-A614-B200FE640110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3F9AC70-A22B-306A-9750-BE5941E32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D4A05494-C7C3-ECC3-4CBE-74DEBC2A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FA1A116A-E39F-D81E-037D-9EC3CE705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DB9A595-97ED-25FC-A151-0570C9BDE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D71FF4-85E8-4FB1-BA80-F08F8996EFA4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>
            <a:extLst>
              <a:ext uri="{FF2B5EF4-FFF2-40B4-BE49-F238E27FC236}">
                <a16:creationId xmlns:a16="http://schemas.microsoft.com/office/drawing/2014/main" id="{D86D9C6B-8F36-5E8F-9924-5496764C2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>
            <a:extLst>
              <a:ext uri="{FF2B5EF4-FFF2-40B4-BE49-F238E27FC236}">
                <a16:creationId xmlns:a16="http://schemas.microsoft.com/office/drawing/2014/main" id="{40ACA0A0-BA89-C3E1-9C07-43A5A54B7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7172" name="3 Marcador de número de diapositiva">
            <a:extLst>
              <a:ext uri="{FF2B5EF4-FFF2-40B4-BE49-F238E27FC236}">
                <a16:creationId xmlns:a16="http://schemas.microsoft.com/office/drawing/2014/main" id="{90975B4A-F836-F89E-1CA6-CF87B1E88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3D9D6F-2334-48AC-8B04-BFAB6986229D}" type="slidenum">
              <a:rPr lang="es-PE" altLang="es-PE"/>
              <a:pPr>
                <a:spcBef>
                  <a:spcPct val="0"/>
                </a:spcBef>
              </a:pPr>
              <a:t>2</a:t>
            </a:fld>
            <a:endParaRPr lang="es-PE" alt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>
            <a:extLst>
              <a:ext uri="{FF2B5EF4-FFF2-40B4-BE49-F238E27FC236}">
                <a16:creationId xmlns:a16="http://schemas.microsoft.com/office/drawing/2014/main" id="{D86D9C6B-8F36-5E8F-9924-5496764C22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>
            <a:extLst>
              <a:ext uri="{FF2B5EF4-FFF2-40B4-BE49-F238E27FC236}">
                <a16:creationId xmlns:a16="http://schemas.microsoft.com/office/drawing/2014/main" id="{40ACA0A0-BA89-C3E1-9C07-43A5A54B7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7172" name="3 Marcador de número de diapositiva">
            <a:extLst>
              <a:ext uri="{FF2B5EF4-FFF2-40B4-BE49-F238E27FC236}">
                <a16:creationId xmlns:a16="http://schemas.microsoft.com/office/drawing/2014/main" id="{90975B4A-F836-F89E-1CA6-CF87B1E88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3D9D6F-2334-48AC-8B04-BFAB6986229D}" type="slidenum">
              <a:rPr lang="es-PE" altLang="es-PE"/>
              <a:pPr>
                <a:spcBef>
                  <a:spcPct val="0"/>
                </a:spcBef>
              </a:pPr>
              <a:t>3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48981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9228A684-5D9C-2B3F-E1DB-5273C9C94C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F8D25CE1-00B3-CFA4-F67D-11932F4C22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PE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96D076A5-8D4D-32BB-FF80-A360994B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79B61A6-3726-4D2D-84F1-48C3C6990A68}" type="slidenum">
              <a:rPr lang="es-PE" altLang="es-PE"/>
              <a:pPr/>
              <a:t>4</a:t>
            </a:fld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4D9162B-74D1-EC51-0D50-A388A4BF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84FCE-0C22-4A56-B173-79AC2D199BB7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74E773D-CA27-E70D-E440-3AEEAB5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10AEF2C-77C7-C2DD-639B-DD94A0E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0270-7044-4C94-809D-9D8892205222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176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C0614D0-6707-701F-0ACE-A7840C0A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8BF05-17A6-4212-ACFC-01E7F4773820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7C248914-A94A-09F1-E965-5632F292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AB7EB0B6-31C4-1674-8A50-A5E04E68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3F7D5-38A7-47D4-8E7C-1D46AB0BCF48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604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03AAFB6C-51A1-D3BD-7BA5-1FBF6F1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896C2-6BF8-473B-B1A8-1B6715D4DD90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1304892D-7EAF-865C-9619-F897D89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BBF410C-C982-7785-0EA9-20EFFEBA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EA37-D960-4817-9A08-E0217126BE80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6612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A4F400-D5CE-97AC-C222-D1438B9EB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4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1752E1B-C37F-B1FA-5A62-99A64F2E0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32121A1-918B-8D70-CF54-E3300168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DF03-B422-4CAE-86BF-124047B3C557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BF425E6B-6A08-CAC9-3D7C-0648E38C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BA1B8CF-7D18-B4DE-EDD5-ED3F71A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F48ED-17DC-43BB-80BC-1B7F19B22EE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0005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43D4848-A038-0A60-A687-F7D1A3DA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907D-15F3-4C7D-AB64-46E897FB7758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F109495-7B33-79B2-2C9A-15D29636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E1547254-E47A-E71B-A9C6-D05F11B9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9BCD-11F9-41DE-A1D1-7A87E17DBDE3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4451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35165B67-7667-CCE0-B6E1-191A537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D14A5-849F-4D20-A4B4-7E0376469745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3F59457A-0882-A9D6-3E60-A31AFFC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187F2CC-5660-6EB1-4155-65D0CEA4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3010B-FC12-4BBE-9B4E-F57AD141BEB8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299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DC27C83C-75D5-920A-45CB-3FE40E68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9A16-512F-431E-8E31-A17F319B5589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72782542-2BCD-F9EC-32B5-EF8F8CF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298586D6-1135-3EAD-D8DF-BC09B55E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A79B-E979-47D5-989E-B2F4F971570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5815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D92CE37E-D5D4-97FC-2FED-7CB41D15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1A29F-9B07-48DC-B5D3-417DA722BAAE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301952ED-E34E-3444-3EC4-60750590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E79EFECA-FBBF-F55C-2495-39C84EA1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DE57-49B9-4BD8-A361-38BBDF857FC1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5435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6777DE13-07DE-FB21-8070-145A6519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FE6F6-BEDE-40BC-856B-872326519FC1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034869BE-D96E-2BD0-16A9-AC369DC6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64FC5E0-263F-25E3-F5CF-00AAECCB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AC02-ADBE-42A3-B36E-9C5951B800C1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70202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5B5A9D46-E269-DEF4-C1FD-D8455F17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7C09-4AF2-4534-AACC-F56957E77070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F7F0EF05-D76B-5F0B-E4B8-A686B04C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1356CD38-B215-62EC-FDED-9049AF9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3E4E-3005-4B8A-B8CE-0CA537B8B95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253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AA933F74-1523-45FB-352F-14B8C19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19B0-22CB-4832-926E-C13619B80705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1D893220-3D50-0CBD-074E-C6C3981C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CB405264-00BC-8F61-49AD-3566F31F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4930B-BCD9-49AE-AAE9-CB93E77D97C0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24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B5174B01-103E-460D-68CE-52478CD8B5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6D96D777-2BFD-3043-AE97-3FE69BA10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9FC8C26-0ABB-5877-A90D-9DC56631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6D5361-0995-4260-A361-EBEC8E7761DC}" type="datetimeFigureOut">
              <a:rPr lang="es-PE"/>
              <a:pPr>
                <a:defRPr/>
              </a:pPr>
              <a:t>25/10/2022</a:t>
            </a:fld>
            <a:endParaRPr lang="es-PE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9B45768-6A5C-2630-6165-3DFAC79DD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86EBB5E-04C2-9C59-FBEA-6F3758C9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1E07A8-42CE-4E65-9DD1-A61102F4F1AF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731D8CA-E236-BDF3-ED01-F1961EBBE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1988840"/>
            <a:ext cx="8856662" cy="96361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PE" sz="2600" b="1" dirty="0"/>
              <a:t>IS276: PLATAFORMAS MÓVILES Y ANÁLISIS CLOUD</a:t>
            </a:r>
            <a:endParaRPr lang="es-PE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CBD37177-F708-E21B-11F4-628E166260EB}"/>
              </a:ext>
            </a:extLst>
          </p:cNvPr>
          <p:cNvSpPr txBox="1">
            <a:spLocks/>
          </p:cNvSpPr>
          <p:nvPr/>
        </p:nvSpPr>
        <p:spPr>
          <a:xfrm>
            <a:off x="179388" y="377825"/>
            <a:ext cx="8856662" cy="96361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PE" sz="2400" b="1" dirty="0"/>
              <a:t>UNIVERSIDAD PERUANA DE CIENCIAS APLICADAS</a:t>
            </a:r>
          </a:p>
          <a:p>
            <a:pPr fontAlgn="auto">
              <a:spcAft>
                <a:spcPts val="0"/>
              </a:spcAft>
              <a:defRPr/>
            </a:pPr>
            <a:r>
              <a:rPr lang="es-P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FACULTAD DE INGENIERÍA</a:t>
            </a:r>
          </a:p>
          <a:p>
            <a:pPr fontAlgn="auto">
              <a:spcAft>
                <a:spcPts val="0"/>
              </a:spcAft>
              <a:defRPr/>
            </a:pPr>
            <a:r>
              <a:rPr lang="es-P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ACADÉMICO DE INGENIERÍA DE SISTEMAS</a:t>
            </a:r>
            <a:endParaRPr lang="es-PE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2 CuadroTexto">
            <a:extLst>
              <a:ext uri="{FF2B5EF4-FFF2-40B4-BE49-F238E27FC236}">
                <a16:creationId xmlns:a16="http://schemas.microsoft.com/office/drawing/2014/main" id="{3B1EA02C-A79A-532E-4B00-BFCEF45B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5932488"/>
            <a:ext cx="1820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sz="2200" dirty="0"/>
              <a:t>Octubre, 2022</a:t>
            </a:r>
            <a:br>
              <a:rPr lang="es-PE" altLang="es-PE" sz="2200" dirty="0"/>
            </a:br>
            <a:r>
              <a:rPr lang="es-PE" altLang="es-PE" sz="2200" dirty="0"/>
              <a:t>Lima, Perú</a:t>
            </a:r>
          </a:p>
        </p:txBody>
      </p:sp>
      <p:sp>
        <p:nvSpPr>
          <p:cNvPr id="5125" name="2 CuadroTexto">
            <a:extLst>
              <a:ext uri="{FF2B5EF4-FFF2-40B4-BE49-F238E27FC236}">
                <a16:creationId xmlns:a16="http://schemas.microsoft.com/office/drawing/2014/main" id="{0731887C-7C30-3A86-4CD5-4453C918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73" y="3414497"/>
            <a:ext cx="7705725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s-PE" altLang="es-PE" sz="2200" dirty="0"/>
              <a:t>TRABAJO PARCIAL 01 – GRUPO 03</a:t>
            </a:r>
          </a:p>
          <a:p>
            <a:pPr algn="ctr">
              <a:buFont typeface="Arial" panose="020B0604020202020204" pitchFamily="34" charset="0"/>
              <a:buNone/>
            </a:pPr>
            <a:endParaRPr lang="es-PE" altLang="es-PE" sz="2200" dirty="0"/>
          </a:p>
          <a:p>
            <a:pPr algn="ctr">
              <a:buFont typeface="Arial" panose="020B0604020202020204" pitchFamily="34" charset="0"/>
              <a:buNone/>
            </a:pPr>
            <a:r>
              <a:rPr lang="es-PE" altLang="es-PE" sz="2200" dirty="0"/>
              <a:t>Briceño Anicama, Jesús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PE" altLang="es-PE" sz="2200" dirty="0"/>
              <a:t>Pizarro Moreno, Renzo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PE" altLang="es-PE" sz="2200" dirty="0"/>
              <a:t>Salazar </a:t>
            </a:r>
            <a:r>
              <a:rPr lang="es-PE" altLang="es-PE" sz="2200" dirty="0" err="1"/>
              <a:t>Casafranca</a:t>
            </a:r>
            <a:r>
              <a:rPr lang="es-PE" altLang="es-PE" sz="2200" dirty="0"/>
              <a:t>, Zulema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>
            <a:extLst>
              <a:ext uri="{FF2B5EF4-FFF2-40B4-BE49-F238E27FC236}">
                <a16:creationId xmlns:a16="http://schemas.microsoft.com/office/drawing/2014/main" id="{F3E3F227-0889-42A1-C33F-8A3A9D2F04DC}"/>
              </a:ext>
            </a:extLst>
          </p:cNvPr>
          <p:cNvSpPr txBox="1">
            <a:spLocks/>
          </p:cNvSpPr>
          <p:nvPr/>
        </p:nvSpPr>
        <p:spPr bwMode="auto">
          <a:xfrm>
            <a:off x="144463" y="74613"/>
            <a:ext cx="86042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4000">
                <a:solidFill>
                  <a:schemeClr val="bg1"/>
                </a:solidFill>
                <a:latin typeface="Solano Gothic MVB Std" pitchFamily="50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147" name="1 Título">
            <a:extLst>
              <a:ext uri="{FF2B5EF4-FFF2-40B4-BE49-F238E27FC236}">
                <a16:creationId xmlns:a16="http://schemas.microsoft.com/office/drawing/2014/main" id="{CC7BD05F-0585-44DF-EDE2-789191168EE6}"/>
              </a:ext>
            </a:extLst>
          </p:cNvPr>
          <p:cNvSpPr txBox="1">
            <a:spLocks/>
          </p:cNvSpPr>
          <p:nvPr/>
        </p:nvSpPr>
        <p:spPr bwMode="auto">
          <a:xfrm>
            <a:off x="323850" y="188913"/>
            <a:ext cx="536416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s-PE" altLang="es-PE" sz="4000" dirty="0">
                <a:solidFill>
                  <a:schemeClr val="bg1"/>
                </a:solidFill>
                <a:latin typeface="Verdana" panose="020B0604030504040204" pitchFamily="34" charset="0"/>
              </a:rPr>
              <a:t>Historias de Usuario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>
            <a:extLst>
              <a:ext uri="{FF2B5EF4-FFF2-40B4-BE49-F238E27FC236}">
                <a16:creationId xmlns:a16="http://schemas.microsoft.com/office/drawing/2014/main" id="{F3E3F227-0889-42A1-C33F-8A3A9D2F04DC}"/>
              </a:ext>
            </a:extLst>
          </p:cNvPr>
          <p:cNvSpPr txBox="1">
            <a:spLocks/>
          </p:cNvSpPr>
          <p:nvPr/>
        </p:nvSpPr>
        <p:spPr bwMode="auto">
          <a:xfrm>
            <a:off x="144463" y="74613"/>
            <a:ext cx="86042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4000">
                <a:solidFill>
                  <a:schemeClr val="bg1"/>
                </a:solidFill>
                <a:latin typeface="Solano Gothic MVB Std" pitchFamily="50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147" name="1 Título">
            <a:extLst>
              <a:ext uri="{FF2B5EF4-FFF2-40B4-BE49-F238E27FC236}">
                <a16:creationId xmlns:a16="http://schemas.microsoft.com/office/drawing/2014/main" id="{CC7BD05F-0585-44DF-EDE2-789191168EE6}"/>
              </a:ext>
            </a:extLst>
          </p:cNvPr>
          <p:cNvSpPr txBox="1">
            <a:spLocks/>
          </p:cNvSpPr>
          <p:nvPr/>
        </p:nvSpPr>
        <p:spPr bwMode="auto">
          <a:xfrm>
            <a:off x="323850" y="188913"/>
            <a:ext cx="536416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s-PE" altLang="es-PE" sz="4000" dirty="0">
                <a:solidFill>
                  <a:schemeClr val="bg1"/>
                </a:solidFill>
                <a:latin typeface="Verdana" panose="020B0604030504040204" pitchFamily="34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22146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Rectángulo">
            <a:extLst>
              <a:ext uri="{FF2B5EF4-FFF2-40B4-BE49-F238E27FC236}">
                <a16:creationId xmlns:a16="http://schemas.microsoft.com/office/drawing/2014/main" id="{40369455-F4BE-9AF8-29F3-BC956C45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81300"/>
            <a:ext cx="6370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7200"/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292FC944FA44D9D6ACDC38A0BBAD1" ma:contentTypeVersion="4" ma:contentTypeDescription="Create a new document." ma:contentTypeScope="" ma:versionID="2503fea8007a951657ada7990ba0d6d2">
  <xsd:schema xmlns:xsd="http://www.w3.org/2001/XMLSchema" xmlns:xs="http://www.w3.org/2001/XMLSchema" xmlns:p="http://schemas.microsoft.com/office/2006/metadata/properties" xmlns:ns2="684be61d-d8b6-4143-a86e-7adbef660e50" xmlns:ns3="2e09c618-b7c8-4059-b836-607ca1688a62" targetNamespace="http://schemas.microsoft.com/office/2006/metadata/properties" ma:root="true" ma:fieldsID="10d4793fd554463d1b041d09eb45e2b3" ns2:_="" ns3:_="">
    <xsd:import namespace="684be61d-d8b6-4143-a86e-7adbef660e50"/>
    <xsd:import namespace="2e09c618-b7c8-4059-b836-607ca1688a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be61d-d8b6-4143-a86e-7adbef660e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9c618-b7c8-4059-b836-607ca1688a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84B06-B8DB-4295-B18A-10122604B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ACBCB-C5E5-4291-835A-136B62B5A809}"/>
</file>

<file path=customXml/itemProps3.xml><?xml version="1.0" encoding="utf-8"?>
<ds:datastoreItem xmlns:ds="http://schemas.openxmlformats.org/officeDocument/2006/customXml" ds:itemID="{75A19A51-4813-4513-AAE0-677D6F2A3BFA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2e09c618-b7c8-4059-b836-607ca1688a62"/>
    <ds:schemaRef ds:uri="684be61d-d8b6-4143-a86e-7adbef660e5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29525</TotalTime>
  <Words>57</Words>
  <Application>Microsoft Office PowerPoint</Application>
  <PresentationFormat>Presentación en pantalla (4:3)</PresentationFormat>
  <Paragraphs>18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Solano Gothic MVB Std</vt:lpstr>
      <vt:lpstr>Verdana</vt:lpstr>
      <vt:lpstr>Tema de Office</vt:lpstr>
      <vt:lpstr>IS276: PLATAFORMAS MÓVILES Y ANÁLISIS CLOUD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 Agnes Dibós Muñoz</dc:creator>
  <cp:lastModifiedBy>u201921209 (Briceño Anicama, Jesus Juan)</cp:lastModifiedBy>
  <cp:revision>597</cp:revision>
  <dcterms:created xsi:type="dcterms:W3CDTF">2015-07-21T14:24:58Z</dcterms:created>
  <dcterms:modified xsi:type="dcterms:W3CDTF">2022-10-25T05:18:55Z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0x01010087E292FC944FA44D9D6ACDC38A0BBAD1</vt:lpwstr>
  </property>
</Properties>
</file>