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Lineal</a:t>
            </a:r>
            <a:r>
              <a:rPr/>
              <a:t> </a:t>
            </a:r>
            <a:r>
              <a:rPr/>
              <a:t>Múltiple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22/1/2022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Correlaciones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correlaciones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chart.Correlation</a:t>
            </a:r>
            <a:r>
              <a:rPr>
                <a:latin typeface="Courier"/>
              </a:rPr>
              <a:t>(datos,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"pearson"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iOn-Lineal-MUltipl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correla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(datos)</a:t>
            </a:r>
            <a:br/>
            <a:r>
              <a:rPr>
                <a:latin typeface="Courier"/>
              </a:rPr>
              <a:t>correla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poblacion ingreso.economico analfabetismo esperanza.vida
## poblacion          1.00000000         0.2082276    0.10762237    -0.06805195
## ingreso.economico  0.20822756         1.0000000   -0.43707519     0.34025534
## analfabetismo      0.10762237        -0.4370752    1.00000000    -0.58847793
## esperanza.vida    -0.06805195         0.3402553   -0.58847793     1.00000000
## asesinatos         0.34364275        -0.2300776    0.70297520    -0.78084575
## ind.educacion     -0.09848975         0.6199323   -0.65718861     0.58221620
## clima.frio        -0.33215245         0.2262822   -0.67194697     0.26206801
## area               0.02254384         0.3633154    0.07726113    -0.10733194
##                   asesinatos ind.educacion clima.frio        area
## poblacion          0.3436428   -0.09848975 -0.3321525  0.02254384
## ingreso.economico -0.2300776    0.61993232  0.2262822  0.36331544
## analfabetismo      0.7029752   -0.65718861 -0.6719470  0.07726113
## esperanza.vida    -0.7808458    0.58221620  0.2620680 -0.10733194
## asesinatos         1.0000000   -0.48797102 -0.5388834  0.22839021
## ind.educacion     -0.4879710    1.00000000  0.3667797  0.33354187
## clima.frio        -0.5388834    0.36677970  1.0000000  0.05922910
## area               0.2283902    0.33354187  0.0592291  1.00000000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entrenamiento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validación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entrena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createDataPartition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esperanza.vida, </a:t>
            </a:r>
            <a:r>
              <a:rPr>
                <a:solidFill>
                  <a:srgbClr val="7D9029"/>
                </a:solidFill>
                <a:latin typeface="Courier"/>
              </a:rPr>
              <a:t>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times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entrena # Números d registro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Datos entrenamiento</a:t>
            </a:r>
            <a:br/>
            <a:r>
              <a:rPr>
                <a:latin typeface="Courier"/>
              </a:rPr>
              <a:t>datos.entrenamiento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datos[entrena, ]  </a:t>
            </a:r>
            <a:r>
              <a:rPr i="1">
                <a:solidFill>
                  <a:srgbClr val="60A0B0"/>
                </a:solidFill>
                <a:latin typeface="Courier"/>
              </a:rPr>
              <a:t># [renglones, columna]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Datos validación</a:t>
            </a:r>
            <a:br/>
            <a:r>
              <a:rPr>
                <a:latin typeface="Courier"/>
              </a:rPr>
              <a:t>datos.validacion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datos[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entrena, 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#datos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entrenamiento</a:t>
            </a:r>
            <a:r>
              <a:rPr/>
              <a:t> </a:t>
            </a:r>
            <a:r>
              <a:rPr/>
              <a:t>head(10)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(datos.entrenamiento,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poblacion ingreso.economico analfabetismo esperanza.vida asesinatos
## Alabama          3615              3624           2.1          69.05       15.1
## Arizona          2212              4530           1.8          70.55        7.8
## Arkansas         2110              3378           1.9          70.66       10.1
## California      21198              5114           1.1          71.71       10.3
## Connecticut      3100              5348           1.1          72.48        3.1
## Delaware          579              4809           0.9          70.06        6.2
## Florida          8277              4815           1.3          70.66       10.7
## Georgia          4931              4091           2.0          68.54       13.9
## Hawaii            868              4963           1.9          73.60        6.2
## Idaho             813              4119           0.6          71.87        5.3
##             ind.educacion clima.frio   area
## Alabama              41.3         20  50708
## Arizona              58.1         15 113417
## Arkansas             39.9         65  51945
## California           62.6         20 156361
## Connecticut          56.0        139   4862
## Delaware             54.6        103   1982
## Florida              52.6         11  54090
## Georgia              40.6         60  58073
## Hawaii               61.9          0   6425
## Idaho                59.5        126  82677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validación</a:t>
            </a:r>
            <a:r>
              <a:rPr/>
              <a:t> </a:t>
            </a:r>
            <a:r>
              <a:rPr/>
              <a:t>head(10)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(datos.validacion,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poblacion ingreso.economico analfabetismo esperanza.vida asesinatos
## Alaska           365              6315           1.5          69.31       11.3
## Colorado        2541              4884           0.7          72.06        6.8
## Illinois       11197              5107           0.9          70.14       10.3
## Indiana         5313              4458           0.7          70.88        7.1
## Kentucky        3387              3712           1.6          70.10       10.6
## Nevada           590              5149           0.5          69.03       11.5
## New Mexico      1144              3601           2.2          70.32        9.7
## New York       18076              4903           1.4          70.55       10.9
## Ohio           10735              4561           0.8          70.82        7.4
## Oregon          2284              4660           0.6          72.13        4.2
##            ind.educacion clima.frio   area
## Alaska              66.7        152 566432
## Colorado            63.9        166 103766
## Illinois            52.6        127  55748
## Indiana             52.9        122  36097
## Kentucky            38.5         95  39650
## Nevada              65.2        188 109889
## New Mexico          55.2        120 121412
## New York            52.7         82  47831
## Ohio                53.2        124  40975
## Oregon              60.0         44  96184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entrenamiento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fórmula de un modelo de regresión lineal múltiple tiene que definirse la variable dependiente en función de todas o las que se quiera analizar.</a:t>
            </a:r>
          </a:p>
          <a:p>
            <a:pPr lvl="0" indent="0">
              <a:buNone/>
            </a:pPr>
            <a:r>
              <a:rPr>
                <a:latin typeface="Courier"/>
              </a:rPr>
              <a:t>modelo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datos.entrenamiento, 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esperanza.vida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poblacion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ingreso.economico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analfabetismo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asesinatos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ind.educacion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clima.frio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area )</a:t>
            </a:r>
            <a:br/>
            <a:br/>
            <a:r>
              <a:rPr>
                <a:latin typeface="Courier"/>
              </a:rPr>
              <a:t>resumen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(modelo)</a:t>
            </a:r>
            <a:br/>
            <a:r>
              <a:rPr>
                <a:latin typeface="Courier"/>
              </a:rPr>
              <a:t>resumen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esperanza.vida ~ poblacion + ingreso.economico + 
##     analfabetismo + asesinatos + ind.educacion + clima.frio + 
##     area, data = datos.entrenamiento)
## 
## Residuals:
##      Min       1Q   Median       3Q      Max 
## -1.34805 -0.51791  0.06697  0.50027  1.27940 
## 
## Coefficients:
##                     Estimate Std. Error t value Pr(&gt;|t|)    
## (Intercept)        7.082e+01  2.942e+00  24.073  &lt; 2e-16 ***
## poblacion          1.662e-06  4.367e-05   0.038 0.969901    
## ingreso.economico  3.190e-04  3.239e-04   0.985 0.332628    
## analfabetismo     -3.113e-01  5.447e-01  -0.572 0.571879    
## asesinatos        -2.871e-01  6.612e-02  -4.343 0.000148 ***
## ind.educacion      3.649e-02  3.160e-02   1.155 0.257247    
## clima.frio        -1.003e-02  5.678e-03  -1.766 0.087642 .  
## area               4.025e-06  3.061e-06   1.315 0.198422    
## ---
## Signif. codes:  0 '***' 0.001 '**' 0.01 '*' 0.05 '.' 0.1 ' ' 1
## 
## Residual standard error: 0.768 on 30 degrees of freedom
## Multiple R-squared:  0.7628, Adjusted R-squared:  0.7074 
## F-statistic: 13.78 on 7 and 30 DF,  p-value: 7.806e-08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</a:p>
        </p:txBody>
      </p:sp>
      <p:pic>
        <p:nvPicPr>
          <p:cNvPr descr="images/modelo%20regresi%C3%B3n%20m%C3%BAltip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600200"/>
            <a:ext cx="750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 las variables independientes, la que más significación estadística tiene con respeto a la esperanza de vida es </a:t>
            </a:r>
            <a:r>
              <a:rPr i="1"/>
              <a:t>asesinatos</a:t>
            </a:r>
            <a:r>
              <a:rPr/>
              <a:t> con un nivel de confianza del 99.9%, es un confiable predictor.</a:t>
            </a:r>
          </a:p>
          <a:p>
            <a:pPr lvl="0" marL="0" indent="0">
              <a:buNone/>
            </a:pPr>
            <a:r>
              <a:rPr/>
              <a:t>El clima frio es in factor importante para la esperanza de vida solo que a un nivel de confianza del 90%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valor de Adjusted R-squared: 0.7074 significa que todas las variables representan o explican alrededor del 70% la esperanza de vida de una persona.</a:t>
            </a:r>
          </a:p>
          <a:p>
            <a:pPr lvl="0" marL="0" indent="0">
              <a:buNone/>
            </a:pPr>
            <a:r>
              <a:rPr/>
              <a:t>El Error estándar de los residaules de Residual standard error: 0.768 significa que tanto varían las predicciones de la esperanza de vida conforme a su media con estos predictores.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 un modelo de regresión lineal múltiple con datos esperanza de vida y realizar predicciones con base en características de una población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predicciones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predict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object =</a:t>
            </a:r>
            <a:r>
              <a:rPr>
                <a:latin typeface="Courier"/>
              </a:rPr>
              <a:t> modelo, </a:t>
            </a:r>
            <a:r>
              <a:rPr>
                <a:solidFill>
                  <a:srgbClr val="7D9029"/>
                </a:solidFill>
                <a:latin typeface="Courier"/>
              </a:rPr>
              <a:t>newdata =</a:t>
            </a:r>
            <a:r>
              <a:rPr>
                <a:latin typeface="Courier"/>
              </a:rPr>
              <a:t> datos.validacion)</a:t>
            </a:r>
            <a:br/>
            <a:br/>
            <a:br/>
            <a:r>
              <a:rPr>
                <a:latin typeface="Courier"/>
              </a:rPr>
              <a:t>predicciones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(datos.validacion[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)], predicciones)</a:t>
            </a:r>
            <a:br/>
            <a:br/>
            <a:r>
              <a:rPr>
                <a:latin typeface="Courier"/>
              </a:rPr>
              <a:t>predicciones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poblacion ingreso.economico analfabetismo asesinatos ind.educacion
## Alaska           365              6315           1.5       11.3          66.7
## Colorado        2541              4884           0.7        6.8          63.9
## Illinois       11197              5107           0.9       10.3          52.6
## Indiana         5313              4458           0.7        7.1          52.9
## Kentucky        3387              3712           1.6       10.6          38.5
## Nevada           590              5149           0.5       11.5          65.2
## New Mexico      1144              3601           2.2        9.7          55.2
## New York       18076              4903           1.4       10.9          52.7
## Ohio           10735              4561           0.8        7.4          53.2
## Oregon          2284              4660           0.6        4.2          60.0
## Washington      3559              4864           0.6        4.3          63.5
## Wisconsin       4589              4468           0.7        3.0          54.5
##            clima.frio   area esperanza.vida predicciones
## Alaska            152 566432          69.31     72.31650
## Colorado          166 103766          72.06     71.30006
## Illinois          127  55748          70.14     70.10368
## Indiana           122  36097          70.88     70.85000
## Kentucky           95  39650          70.10     69.08321
## Nevada            188 109889          69.03     69.94556
## New Mexico        120 121412          70.32     69.80357
## New York           82  47831          70.55     70.14502
## Ohio              124  40975          70.82     70.78512
## Oregon             44  96184          72.13     73.05616
## Washington         32  66570          71.72     73.22344
## Wisconsin         149  54464          72.48     71.89091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nuevos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datos.nuevos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poblacion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ingreso.economico=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analfabetismo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asesinatos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ind.educacion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clima.frio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area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datos.nuevos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poblacion ingreso.economico analfabetismo asesinatos ind.educacion clima.frio
## 1       400               500           2.1         10            80         75
##   area
## 1  150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dato</a:t>
            </a:r>
            <a:r>
              <a:rPr/>
              <a:t> </a:t>
            </a:r>
            <a:r>
              <a:rPr/>
              <a:t>nuevo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prediccion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predict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object =</a:t>
            </a:r>
            <a:r>
              <a:rPr>
                <a:latin typeface="Courier"/>
              </a:rPr>
              <a:t> modelo, </a:t>
            </a:r>
            <a:r>
              <a:rPr>
                <a:solidFill>
                  <a:srgbClr val="7D9029"/>
                </a:solidFill>
                <a:latin typeface="Courier"/>
              </a:rPr>
              <a:t>newdata =</a:t>
            </a:r>
            <a:r>
              <a:rPr>
                <a:latin typeface="Courier"/>
              </a:rPr>
              <a:t> datos.nuevos)</a:t>
            </a:r>
            <a:br/>
            <a:br/>
            <a:br/>
            <a:r>
              <a:rPr>
                <a:latin typeface="Courier"/>
              </a:rPr>
              <a:t>prediccion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1 
## 69.62623</a:t>
            </a:r>
          </a:p>
          <a:p>
            <a:pPr lvl="0" marL="0" indent="0">
              <a:buNone/>
            </a:pPr>
            <a:r>
              <a:rPr/>
              <a:t>La esperanza de vida para una persona con características de 400, 500, 2.1, 10, 80, 75, 150 es de </a:t>
            </a:r>
            <a:r>
              <a:rPr>
                <a:latin typeface="Courier"/>
              </a:rPr>
              <a:t>prediccion</a:t>
            </a:r>
            <a:r>
              <a:rPr/>
              <a:t> años de vida.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Cargar datos. Se utiliza datos existentes </a:t>
            </a:r>
            <a:r>
              <a:rPr b="1"/>
              <a:t>state.x77</a:t>
            </a:r>
            <a:r>
              <a:rPr/>
              <a:t> de la librería dplyr.</a:t>
            </a:r>
          </a:p>
          <a:p>
            <a:pPr lvl="1"/>
            <a:r>
              <a:rPr/>
              <a:t>Limpiar datos.</a:t>
            </a:r>
          </a:p>
          <a:p>
            <a:pPr lvl="1"/>
            <a:r>
              <a:rPr/>
              <a:t>Describir datos.</a:t>
            </a:r>
          </a:p>
          <a:p>
            <a:pPr lvl="2"/>
            <a:r>
              <a:rPr/>
              <a:t>Identificar variables independientes (x1, x2, x3, x4, varias variables).</a:t>
            </a:r>
          </a:p>
          <a:p>
            <a:pPr lvl="2"/>
            <a:r>
              <a:rPr/>
              <a:t>Identifiar variable dependiente (y)</a:t>
            </a:r>
          </a:p>
          <a:p>
            <a:pPr lvl="1"/>
            <a:r>
              <a:rPr/>
              <a:t>Crear los datos de entrenamieto y validación.</a:t>
            </a:r>
          </a:p>
          <a:p>
            <a:pPr lvl="1"/>
            <a:r>
              <a:rPr/>
              <a:t>Crear modelo de regresión múltiple lm(dependiente ~ x1 + x2 + x3 + x4 + xn)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(caret)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(PerformanceAnalytics) </a:t>
            </a:r>
            <a:r>
              <a:rPr i="1">
                <a:solidFill>
                  <a:srgbClr val="60A0B0"/>
                </a:solidFill>
                <a:latin typeface="Courier"/>
              </a:rPr>
              <a:t># Para coorelaciones gráficas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(state.x77)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Limpiar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Modificar nombres de columnas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(datos)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"poblacion"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"ingreso.economico"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"analfabetismo"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"esperanza.vida"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"asesinatos"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"ind.educacion"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"clima.frio"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"area"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head(datos)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poblacion ingreso.economico analfabetismo esperanza.vida asesinatos
## Alabama         3615              3624           2.1          69.05       15.1
## Alaska           365              6315           1.5          69.31       11.3
## Arizona         2212              4530           1.8          70.55        7.8
## Arkansas        2110              3378           1.9          70.66       10.1
## California     21198              5114           1.1          71.71       10.3
## Colorado        2541              4884           0.7          72.06        6.8
##            ind.educacion clima.frio   area
## Alabama             41.3         20  50708
## Alaska              66.7        152 566432
## Arizona             58.1         15 113417
## Arkansas            39.9         65  51945
## California          62.6         20 156361
## Colorado            63.9        166 103766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tail(datos)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poblacion ingreso.economico analfabetismo esperanza.vida
## Vermont             472              3907           0.6          71.64
## Virginia           4981              4701           1.4          70.08
## Washington         3559              4864           0.6          71.72
## West Virginia      1799              3617           1.4          69.48
## Wisconsin          4589              4468           0.7          72.48
## Wyoming             376              4566           0.6          70.29
##               asesinatos ind.educacion clima.frio  area
## Vermont              5.5          57.1        168  9267
## Virginia             9.5          47.8         85 39780
## Washington           4.3          63.5         32 66570
## West Virginia        6.7          41.6        100 24070
## Wisconsin            3.0          54.5        149 54464
## Wyoming              6.9          62.9        173 97203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dependiente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independientes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esperanza de vida es variable dependiente</a:t>
            </a:r>
          </a:p>
          <a:p>
            <a:pPr lvl="1"/>
            <a:r>
              <a:rPr/>
              <a:t>Las variables: “poblacion”, “ingreso.economico”, “analfabetismo”, “asesinatos”, “ind.educacion”, “clima.frio”, “area” son variables independintes</a:t>
            </a:r>
          </a:p>
          <a:p>
            <a:pPr lvl="0" marL="0" indent="0">
              <a:buNone/>
            </a:pPr>
            <a:r>
              <a:rPr/>
              <a:t>Significa que la esperaza de vida de una persona depende de estas características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</dc:title>
  <dc:creator>Rubén Pizarro Gurrola</dc:creator>
  <cp:keywords/>
  <dcterms:created xsi:type="dcterms:W3CDTF">2022-01-22T20:40:59Z</dcterms:created>
  <dcterms:modified xsi:type="dcterms:W3CDTF">2022-01-22T20:40:59Z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22/1/2022</vt:lpwstr>
  </property>
  <property fmtid="{D5CDD505-2E9C-101B-9397-08002B2CF9AE}" pid="3" name="output">
    <vt:lpwstr>powerpoint_presentation</vt:lpwstr>
  </property>
</Properties>
</file>