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y-mediana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Determnar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media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40.88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mediana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mediana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mediana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peso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kgs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jugadores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Futbol</a:t>
            </a:r>
            <a:r>
              <a:rPr/>
              <a:t> </a:t>
            </a:r>
            <a:r>
              <a:rPr/>
              <a:t>registrados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FIFA?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peso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kgs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media.peso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PesoKgs,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Si hay NA no los consideres</a:t>
            </a:r>
            <a:br/>
            <a:r>
              <a:rPr>
                <a:latin typeface="Courier"/>
              </a:rPr>
              <a:t>media.peso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75.27948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̃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m:t>(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Si n es impar,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m:t>(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)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Si n es par,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mediana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peso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Kgs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mediana.peso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PesoKgs,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Si hay NA no los consideres</a:t>
            </a:r>
            <a:br/>
            <a:r>
              <a:rPr>
                <a:latin typeface="Courier"/>
              </a:rPr>
              <a:t>mediana.peso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74.84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mediana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media aritmética es la suma de los elementos dividos entre la cantidad e los mismos</a:t>
            </a:r>
          </a:p>
          <a:p>
            <a:pPr lvl="0" indent="0">
              <a:buNone/>
            </a:pPr>
            <a:r>
              <a:rPr>
                <a:latin typeface="Courier"/>
              </a:rPr>
              <a:t>edades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edades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43 56 45 20 47 36 53 26 23 59 25 44 29 44 59 41 42 58 20 50 57 21 44 41 35
## [26] 51 50 26 40 46 39 56 47 59 36 41 24 42 20 56 46 41 29 38 21 45 40 28 49 56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(edades)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edades
## 1     43
## 2     56
## 3     45
## 4     20
## 5     47
## 6     36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(datos),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edades))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y-median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colo</a:t>
            </a:r>
            <a:r>
              <a:rPr/>
              <a:t> </a:t>
            </a:r>
            <a:r>
              <a:rPr/>
              <a:t>rrojo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(datos),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edades),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pch=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Rubén Pizarro Gurrola</dc:creator>
  <cp:keywords/>
  <dcterms:created xsi:type="dcterms:W3CDTF">2021-11-13T18:17:31Z</dcterms:created>
  <dcterms:modified xsi:type="dcterms:W3CDTF">2021-11-13T18:17:31Z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