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Rubén Pizarro 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13/11/2021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 una parte de la población (Sánchez, Simón)</a:t>
            </a:r>
          </a:p>
          <a:p>
            <a:pPr marL="0" lvl="0" indent="0">
              <a:buNone/>
            </a:pPr>
            <a:r>
              <a:rPr/>
              <a:t>Se requiere una variable de interés digamos nacionalidad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  <a:r>
              <a:t/>
            </a:r>
            <a:br/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Ver los primeros registros de 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England Poland  Japan  
## 163 Levels: Afghanistan Albania Algeria Andorra Angola ... Zimbabwe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summary de la muestra de nacionalidad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(muestra)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Los primeros seis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(sm,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Argentina   England    Norway 
##         6         4        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Muestra de todas las varias variables de interes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registros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sample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06287E"/>
                </a:solidFill>
                <a:latin typeface="Courier"/>
              </a:rPr>
              <a:t>nrow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poblacion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7D9029"/>
                </a:solidFill>
                <a:latin typeface="Courier"/>
              </a:rPr>
              <a:t>size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 err="1">
                <a:latin typeface="Courier"/>
              </a:rPr>
              <a:t>registros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sz="3000" dirty="0">
                <a:latin typeface="Courier"/>
              </a:rPr>
              <a:t>##  [1]  4838  7620  5086 11720 17875  3139  3714 11025  6504  4777 12657  3037
## [13] 10635 14244 14034 11849  1552 15340  8037 14975 16746 12798   790  1144
## [25] 15387 11041  8622  2709 13171 10841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Ahora la muestra a partir de los 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muestra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poblacion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registros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)]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2400" b="1" dirty="0" err="1"/>
              <a:t>muestra</a:t>
            </a:r>
            <a:endParaRPr sz="2400" b="1" dirty="0"/>
          </a:p>
          <a:p>
            <a:pPr lvl="0" indent="0">
              <a:buNone/>
            </a:pPr>
            <a:r>
              <a:rPr sz="2400" dirty="0">
                <a:solidFill>
                  <a:srgbClr val="06287E"/>
                </a:solidFill>
                <a:latin typeface="Courier"/>
              </a:rPr>
              <a:t>head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muestra</a:t>
            </a:r>
            <a:r>
              <a:rPr sz="24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400" dirty="0">
                <a:latin typeface="Courier"/>
              </a:rPr>
              <a:t>##                   Name Age Nationality
## 4838  D. L&lt;e9&gt;v&lt;</a:t>
            </a:r>
            <a:r>
              <a:rPr sz="2400" dirty="0" err="1">
                <a:latin typeface="Courier"/>
              </a:rPr>
              <a:t>ea</a:t>
            </a:r>
            <a:r>
              <a:rPr sz="2400" dirty="0">
                <a:latin typeface="Courier"/>
              </a:rPr>
              <a:t>&gt;que  28      France
## 7620      L. </a:t>
            </a:r>
            <a:r>
              <a:rPr sz="2400" dirty="0" err="1">
                <a:latin typeface="Courier"/>
              </a:rPr>
              <a:t>Ch</a:t>
            </a:r>
            <a:r>
              <a:rPr sz="2400" dirty="0">
                <a:latin typeface="Courier"/>
              </a:rPr>
              <a:t>&lt;e1&gt;</a:t>
            </a:r>
            <a:r>
              <a:rPr sz="2400" dirty="0" err="1">
                <a:latin typeface="Courier"/>
              </a:rPr>
              <a:t>ves</a:t>
            </a:r>
            <a:r>
              <a:rPr sz="2400" dirty="0">
                <a:latin typeface="Courier"/>
              </a:rPr>
              <a:t>  22   Argentina
## 5086            </a:t>
            </a:r>
            <a:r>
              <a:rPr sz="2400" dirty="0" err="1">
                <a:latin typeface="Courier"/>
              </a:rPr>
              <a:t>Iriome</a:t>
            </a:r>
            <a:r>
              <a:rPr sz="2400" dirty="0">
                <a:latin typeface="Courier"/>
              </a:rPr>
              <a:t>  31       Spain
## 11720      K. </a:t>
            </a:r>
            <a:r>
              <a:rPr sz="2400" dirty="0" err="1">
                <a:latin typeface="Courier"/>
              </a:rPr>
              <a:t>Scherpen</a:t>
            </a:r>
            <a:r>
              <a:rPr sz="2400" dirty="0">
                <a:latin typeface="Courier"/>
              </a:rPr>
              <a:t>  18 Netherlands
## 17875        Zhu </a:t>
            </a:r>
            <a:r>
              <a:rPr sz="2400" dirty="0" err="1">
                <a:latin typeface="Courier"/>
              </a:rPr>
              <a:t>Jiayi</a:t>
            </a:r>
            <a:r>
              <a:rPr sz="2400" dirty="0">
                <a:latin typeface="Courier"/>
              </a:rPr>
              <a:t>  19    China PR
## 3139        A. </a:t>
            </a:r>
            <a:r>
              <a:rPr sz="2400" dirty="0" err="1">
                <a:latin typeface="Courier"/>
              </a:rPr>
              <a:t>Lookman</a:t>
            </a:r>
            <a:r>
              <a:rPr sz="2400" dirty="0">
                <a:latin typeface="Courier"/>
              </a:rPr>
              <a:t>  20     England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Pobación y muestra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Cargar 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r>
              <a:t/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 un el conjunto de todos los individuos que conforma un estudio (Sánchez, Simón)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Población de jugadores de FIFA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Reducir poblacion a solo variables de interés de estudio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poblacion.interes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poblacion[,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Estructura de la poblacion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str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poblacion.interes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'</a:t>
            </a:r>
            <a:r>
              <a:rPr dirty="0" err="1">
                <a:latin typeface="Courier"/>
              </a:rPr>
              <a:t>data.frame</a:t>
            </a:r>
            <a:r>
              <a:rPr dirty="0">
                <a:latin typeface="Courier"/>
              </a:rPr>
              <a:t>':    17955 obs. of  3 variables:
##  $ Name       : Factor w/ 16956 levels "\xc0ngel Rangel",..: 9545 3148 12385 4116 8543 4405 9553 9753 15251 7716 ...
##  $ Age        : </a:t>
            </a:r>
            <a:r>
              <a:rPr dirty="0" err="1">
                <a:latin typeface="Courier"/>
              </a:rPr>
              <a:t>int</a:t>
            </a:r>
            <a:r>
              <a:rPr dirty="0">
                <a:latin typeface="Courier"/>
              </a:rPr>
              <a:t>  31 33 26 27 27 27 32 31 32 25 ...
##  $ Nationality: Factor w/ 163 levels "Afghanistan",..: 7 123 21 140 14 14 36 158 140 137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Mostrar los primeros 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/>
              <a:t>[renglones, columnas]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(poblacion.interes)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Name Age Nationality
## 1          L. Messi  31   Argentina
## 2 Cristiano Ronaldo  33    Portugal
## 3         Neymar Jr  26      Brazil
## 4            De Gea  27       Spain
## 5      K. De Bruyne  27     Belgium
## 6         E. Hazard  27     Belgium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Descriptivos básicos de poblacion [1:4]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summary(poblacion)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Presentación en pantalla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Untitled</vt:lpstr>
      <vt:lpstr>Pobación y muestra</vt:lpstr>
      <vt:lpstr>Cargar librerías</vt:lpstr>
      <vt:lpstr>Población</vt:lpstr>
      <vt:lpstr>Población de jugadores de FIFA</vt:lpstr>
      <vt:lpstr>Reducir poblacion a solo variables de interés de estudio</vt:lpstr>
      <vt:lpstr>Estructura de la poblacion</vt:lpstr>
      <vt:lpstr>Mostrar los primeros registros</vt:lpstr>
      <vt:lpstr>Descriptivos básicos de poblacion [1:4]</vt:lpstr>
      <vt:lpstr>Muestra</vt:lpstr>
      <vt:lpstr>Ver los primeros registros de la</vt:lpstr>
      <vt:lpstr>summary de la muestra de nacionalidad</vt:lpstr>
      <vt:lpstr>Los primeros seis</vt:lpstr>
      <vt:lpstr>Muestra de todas las varias variables de interes</vt:lpstr>
      <vt:lpstr>Ahora la muestra a partir de los registros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Rubén Pizarro Gurrola</dc:creator>
  <cp:keywords/>
  <cp:lastModifiedBy>Usuario</cp:lastModifiedBy>
  <cp:revision>1</cp:revision>
  <dcterms:created xsi:type="dcterms:W3CDTF">2021-11-13T16:25:42Z</dcterms:created>
  <dcterms:modified xsi:type="dcterms:W3CDTF">2021-11-13T16:28:52Z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