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13/11/2021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Muestra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 una parte de la población (Sánchez, Simón)</a:t>
            </a:r>
          </a:p>
          <a:p>
            <a:pPr lvl="0" marL="0" indent="0">
              <a:buNone/>
            </a:pPr>
            <a:r>
              <a:rPr/>
              <a:t>Se requiere una variable de interés digamos nacionalidad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muestra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poblacion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Nationality,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primeros</a:t>
            </a:r>
            <a:r>
              <a:rPr/>
              <a:t> </a:t>
            </a:r>
            <a:r>
              <a:rPr/>
              <a:t>registros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(muestra,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England Poland  Japan  
## 163 Levels: Afghanistan Albania Algeria Andorra Angola ... Zimbabwe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nacionalidad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(muestra)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</a:t>
            </a:r>
            <a:r>
              <a:rPr/>
              <a:t> </a:t>
            </a:r>
            <a:r>
              <a:rPr/>
              <a:t>primeros</a:t>
            </a:r>
            <a:r>
              <a:rPr/>
              <a:t> </a:t>
            </a:r>
            <a:r>
              <a:rPr/>
              <a:t>seis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(sm,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Argentina   England    Norway 
##         6         4         3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Muestra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todas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varias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registros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(poblacion),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registros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4838  7620  5086 11720 17875  3139  3714 11025  6504  4777 12657  3037
## [13] 10635 14244 14034 11849  1552 15340  8037 14975 16746 12798   790  1144
## [25] 15387 11041  8622  2709 13171 10841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Ahora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registros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muestra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poblacion[registros,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muestra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(muestra)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Name Age Nationality
## 4838  D. L&lt;e9&gt;v&lt;ea&gt;que  28      France
## 7620      L. Ch&lt;e1&gt;ves  22   Argentina
## 5086            Iriome  31       Spain
## 11720      K. Scherpen  18 Netherlands
## 17875        Zhu Jiayi  19    China PR
## 3139        A. Lookman  20     England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Pobación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muestra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 un el conjunto de todos los individuos que conforma un estudio (Sánchez, Simón)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jugadores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FIFA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"https://raw.githubusercontent.com/rpizarrog/Probabilidad-y-EstadIstica-VIRTUAL-DISTANCIA/main/datos/datos.FIFA.limpios.csv"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stringsAsFactors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Reducir</a:t>
            </a:r>
            <a:r>
              <a:rPr/>
              <a:t> </a:t>
            </a:r>
            <a:r>
              <a:rPr/>
              <a:t>poblacion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interés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poblacion.interes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poblacion[,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poblacion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(poblacion.interes)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'data.frame':    17955 obs. of  3 variables:
##  $ Name       : Factor w/ 16956 levels "\xc0ngel Rangel",..: 9545 3148 12385 4116 8543 4405 9553 9753 15251 7716 ...
##  $ Age        : int  31 33 26 27 27 27 32 31 32 25 ...
##  $ Nationality: Factor w/ 163 levels "Afghanistan",..: 7 123 21 140 14 14 36 158 140 137 ...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primeros</a:t>
            </a:r>
            <a:r>
              <a:rPr/>
              <a:t> </a:t>
            </a:r>
            <a:r>
              <a:rPr/>
              <a:t>registros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[renglones, columnas]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(poblacion.interes)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Name Age Nationality
## 1          L. Messi  31   Argentina
## 2 Cristiano Ronaldo  33    Portugal
## 3         Neymar Jr  26      Brazil
## 4            De Gea  27       Spain
## 5      K. De Bruyne  27     Belgium
## 6         E. Hazard  27     Belgium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Descriptivos</a:t>
            </a:r>
            <a:r>
              <a:rPr/>
              <a:t> </a:t>
            </a:r>
            <a:r>
              <a:rPr/>
              <a:t>básicos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poblacion</a:t>
            </a:r>
            <a:r>
              <a:rPr/>
              <a:t> </a:t>
            </a:r>
            <a:r>
              <a:rPr/>
              <a:t>[1:4]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summary(poblacion)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Rubén Pizarro Gurrola</dc:creator>
  <cp:keywords/>
  <dcterms:created xsi:type="dcterms:W3CDTF">2021-11-13T16:25:42Z</dcterms:created>
  <dcterms:modified xsi:type="dcterms:W3CDTF">2021-11-13T16:25:42Z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13/11/2021</vt:lpwstr>
  </property>
  <property fmtid="{D5CDD505-2E9C-101B-9397-08002B2CF9AE}" pid="3" name="output">
    <vt:lpwstr>powerpoint_presentation</vt:lpwstr>
  </property>
</Properties>
</file>