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Estandarizada</a:t>
            </a:r>
            <a:r>
              <a:rPr/>
              <a:t> </a:t>
            </a:r>
            <a:r>
              <a:rPr/>
              <a:t>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14/1/2022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Inicializar</a:t>
            </a:r>
            <a:r>
              <a:rPr/>
              <a:t> </a:t>
            </a:r>
            <a:r>
              <a:rPr/>
              <a:t>valores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from=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to=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media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desv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x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21.000 21.025 21.050 21.075 21.100 21.125 21.150 21.175 21.200 21.225
## [11] 21.250 21.275 21.300 21.325 21.350 21.375 21.400 21.425 21.450 21.475
## [21] 21.500 21.525 21.550 21.575 21.600 21.625 21.650 21.675 21.700 21.725
## [31] 21.750 21.775 21.800 21.825 21.850 21.875 21.900 21.925 21.950 21.975
## [41] 22.000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x’s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z’s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data.frame()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f.devolver.z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media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(x), </a:t>
            </a:r>
            <a:r>
              <a:rPr>
                <a:solidFill>
                  <a:srgbClr val="7D9029"/>
                </a:solidFill>
                <a:latin typeface="Courier"/>
              </a:rPr>
              <a:t>desv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(x))</a:t>
            </a:r>
            <a:br/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(x,z)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head()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(datos,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x          z
## 1  21.000 -1.6695677
## 2  21.025 -1.5860894
## 3  21.050 -1.5026110
## 4  21.075 -1.4191326
## 5  21.100 -1.3356542
## 6  21.125 -1.2521758
## 7  21.150 -1.1686974
## 8  21.175 -1.0852190
## 9  21.200 -1.0017406
## 10 21.225 -0.9182623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tail()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(datos,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x         z
## 32 21.775 0.9182623
## 33 21.800 1.0017406
## 34 21.825 1.0852190
## 35 21.850 1.1686974
## 36 21.875 1.2521758
## 37 21.900 1.3356542
## 38 21.925 1.4191326
## 39 21.950 1.5026110
## 40 21.975 1.5860894
## 41 22.000 1.6695677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geomDist()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"Normal"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sub=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"Media="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(media,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 Desv.Std="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(desv,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Estándar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geomDist()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"z's"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"Normal Std"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sub=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"Media=0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 Desv.Std=1"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x’s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z’s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plot_grid</a:t>
            </a:r>
            <a:r>
              <a:rPr>
                <a:latin typeface="Courier"/>
              </a:rPr>
              <a:t>(g1, g2,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-Estandarizada-Z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</a:t>
            </a:r>
            <a:r>
              <a:rPr/>
              <a:t> </a:t>
            </a:r>
            <a:r>
              <a:rPr/>
              <a:t>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 probabilidades normal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encontrar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21.5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21.8.</a:t>
            </a:r>
            <a:r>
              <a:rPr/>
              <a:t> </a:t>
            </a:r>
            <a:r>
              <a:rPr/>
              <a:t>P(21.5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21.8).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0.3417656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Transformar valores de x de una distribución normal a valores z de una distribución normal estandarizada.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"x's"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solidFill>
                  <a:srgbClr val="40A070"/>
                </a:solidFill>
                <a:latin typeface="Courier"/>
              </a:rPr>
              <a:t>21.8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"Normal"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sub=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"Media="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(media,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 Desv.Std="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(desv,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"; P(21.5 &lt;= x  &lt;= 21.8) 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-Estandarizada-Z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Determinar probabilidades normal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encontrar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21.5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21.8.</a:t>
            </a:r>
            <a:r>
              <a:rPr/>
              <a:t> </a:t>
            </a:r>
            <a:r>
              <a:rPr/>
              <a:t>P(21.5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21.8)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f.devolver.z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media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desv =</a:t>
            </a:r>
            <a:r>
              <a:rPr>
                <a:latin typeface="Courier"/>
              </a:rPr>
              <a:t> desv)</a:t>
            </a:r>
            <a:br/>
            <a:r>
              <a:rPr>
                <a:latin typeface="Courier"/>
              </a:rPr>
              <a:t>z1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f.devolver.z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media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desv =</a:t>
            </a:r>
            <a:r>
              <a:rPr>
                <a:latin typeface="Courier"/>
              </a:rPr>
              <a:t> desv)</a:t>
            </a:r>
            <a:br/>
            <a:r>
              <a:rPr>
                <a:latin typeface="Courier"/>
              </a:rPr>
              <a:t>z2; z1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1.001741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z2)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 =</a:t>
            </a:r>
            <a:r>
              <a:rPr>
                <a:latin typeface="Courier"/>
              </a:rPr>
              <a:t> z1)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0.3417656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Visualizar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distribución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estándar</a:t>
            </a:r>
            <a:r>
              <a:rPr/>
              <a:t> </a:t>
            </a:r>
            <a:r>
              <a:rPr/>
              <a:t>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plotDist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"z's"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groups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z1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z2,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"Normal Std Z"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sub=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(z1,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 &lt;= x  &lt;=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(z2,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4070A0"/>
                </a:solidFill>
                <a:latin typeface="Courier"/>
              </a:rPr>
              <a:t>")"</a:t>
            </a:r>
            <a:r>
              <a:rPr>
                <a:latin typeface="Courier"/>
              </a:rPr>
              <a:t> ,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r-DistribuciOn-Normal-Estandarizada-Z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Pendiente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 transforman valores de x a z</a:t>
            </a:r>
          </a:p>
          <a:p>
            <a:pPr lvl="1"/>
            <a:r>
              <a:rPr/>
              <a:t>Se Visualizan valores de z</a:t>
            </a:r>
          </a:p>
          <a:p>
            <a:pPr lvl="1"/>
            <a:r>
              <a:rPr/>
              <a:t>Se identifica su uso en término de probabilidad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Fundamento</a:t>
            </a:r>
            <a:r>
              <a:rPr/>
              <a:t> </a:t>
            </a:r>
            <a:r>
              <a:rPr/>
              <a:t>Teórico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μ</m:t>
                          </m:r>
                        </m:num>
                        <m:den>
                          <m:r>
                            <m:t>σ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(cowplot) </a:t>
            </a:r>
            <a:r>
              <a:rPr i="1">
                <a:solidFill>
                  <a:srgbClr val="60A0B0"/>
                </a:solidFill>
                <a:latin typeface="Courier"/>
              </a:rPr>
              <a:t># Gráficos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 </a:t>
            </a:r>
            <a:r>
              <a:rPr i="1">
                <a:solidFill>
                  <a:srgbClr val="60A0B0"/>
                </a:solidFill>
                <a:latin typeface="Courier"/>
              </a:rPr>
              <a:t># Gráfico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(mosaic)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library(dplyr)  # Procesar, filtrar, ordenar, arrange...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(visualize)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¡ya</a:t>
            </a:r>
            <a:r>
              <a:rPr/>
              <a:t> </a:t>
            </a:r>
            <a:r>
              <a:rPr/>
              <a:t>PREPARADA!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En la siguiente función </a:t>
                </a:r>
                <a:r>
                  <a:rPr i="1"/>
                  <a:t>f.devolver.z()</a:t>
                </a:r>
                <a:r>
                  <a:rPr/>
                  <a:t> se hace una simulación de transforma cualquier valor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 valores de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En el archivo que se carga a continuación, se encuentra programada una función </a:t>
                </a:r>
                <a:r>
                  <a:rPr i="1"/>
                  <a:t>f.devolver.z()</a:t>
                </a:r>
                <a:r>
                  <a:rPr/>
                  <a:t> para obtener el valor de z a partir de los parámetros x, media y desviación.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source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"https://raw.githubusercontent.com/rpizarrog/CIIT.-Diplomado-en-Ciencia-de-los-Datos-e-IoT/main/M%C3%B3dulo%20II/2022/funciones/funciones.para.distribuciones.r"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Convertir</a:t>
            </a:r>
            <a:r>
              <a:rPr/>
              <a:t> </a:t>
            </a:r>
            <a:r>
              <a:rPr/>
              <a:t>cualquier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 igual a 21.5 y desv. std. igual a 2.5</a:t>
            </a:r>
          </a:p>
          <a:p>
            <a:pPr lvl="0" indent="0">
              <a:buNone/>
            </a:pPr>
            <a:r>
              <a:rPr>
                <a:latin typeface="Courier"/>
              </a:rPr>
              <a:t>z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f.devolver.z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media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desv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z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-0.56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Convertir</a:t>
            </a:r>
            <a:r>
              <a:rPr/>
              <a:t> </a:t>
            </a:r>
            <a:r>
              <a:rPr/>
              <a:t>varios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genera una secuencia de valores desde 21 a 22 de 0.025 en 0.025.</a:t>
            </a:r>
          </a:p>
          <a:p>
            <a:pPr lvl="0" marL="0" indent="0">
              <a:buNone/>
            </a:pPr>
            <a:r>
              <a:rPr/>
              <a:t>Se determina la media y desviación en la misma instrucción.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Normal Estandarizada Z</dc:title>
  <dc:creator>Rubén Pizarro Gurrola</dc:creator>
  <cp:keywords/>
  <dcterms:created xsi:type="dcterms:W3CDTF">2022-01-14T20:14:29Z</dcterms:created>
  <dcterms:modified xsi:type="dcterms:W3CDTF">2022-01-14T20:14:29Z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14/1/2022</vt:lpwstr>
  </property>
  <property fmtid="{D5CDD505-2E9C-101B-9397-08002B2CF9AE}" pid="3" name="output">
    <vt:lpwstr>powerpoint_presentation</vt:lpwstr>
  </property>
</Properties>
</file>