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Diagrama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Barra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Rubén</a:t>
            </a:r>
            <a:r>
              <a:rPr/>
              <a:t> </a:t>
            </a:r>
            <a:r>
              <a:rPr/>
              <a:t>Pizarro</a:t>
            </a:r>
            <a:r>
              <a:rPr/>
              <a:t> </a:t>
            </a:r>
            <a:r>
              <a:rPr/>
              <a:t>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14/11/2021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##Diagrama de barra</a:t>
            </a:r>
          </a:p>
          <a:p>
            <a:pPr lvl="0" marL="0" indent="0">
              <a:buNone/>
            </a:pPr>
            <a:r>
              <a:rPr/>
              <a:t>El diagrama de Barra representa frecuencias de datos categóricos o clases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Cargar</a:t>
            </a:r>
            <a:r>
              <a:rPr/>
              <a:t> </a:t>
            </a:r>
            <a:r>
              <a:rPr/>
              <a:t>librerías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 (ggplot2)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Crear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"https://raw.githubusercontent.com/rpizarrog/Probabilidad-y-EstadIstica-VIRTUAL-DISTANCIA/main/datos/datos.FIFA.limpios.csv"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encoding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"UTF-8"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stringsAsFactors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Observar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Primeros seis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(datos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Nationality)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Argentina Portugal  Brazil    Spain     Belgium   Belgium  
## 163 Levels: Afghanistan Albania Algeria Andorra Angola ... Zimbabwe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Observar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Últimos seis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(datos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Nationality)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Republic of Ireland England             Sweden             
## [4] England             England             England            
## 163 Levels: Afghanistan Albania Algeria Andorra Angola ... Zimbabwe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Diagrama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barra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Países que tienen mas jugadores registrados</a:t>
            </a:r>
          </a:p>
          <a:p>
            <a:pPr lvl="0" indent="0">
              <a:buNone/>
            </a:pPr>
            <a:r>
              <a:rPr>
                <a:latin typeface="Courier"/>
              </a:rPr>
              <a:t>datos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(Nationality)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count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(n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solidFill>
                  <a:srgbClr val="40A070"/>
                </a:solidFill>
                <a:latin typeface="Courier"/>
              </a:rPr>
              <a:t>500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Nationality,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"identity"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a-de-barra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Barra</dc:title>
  <dc:creator>Rubén Pizarro Gurrola</dc:creator>
  <cp:keywords/>
  <dcterms:created xsi:type="dcterms:W3CDTF">2021-11-15T13:18:25Z</dcterms:created>
  <dcterms:modified xsi:type="dcterms:W3CDTF">2021-11-15T13:18:25Z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14/11/2021</vt:lpwstr>
  </property>
  <property fmtid="{D5CDD505-2E9C-101B-9397-08002B2CF9AE}" pid="3" name="output">
    <vt:lpwstr>powerpoint_presentation</vt:lpwstr>
  </property>
</Properties>
</file>