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vectores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13/11/2021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Vectores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data.frames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Conjunto de elementos c()</a:t>
            </a:r>
          </a:p>
          <a:p>
            <a:pPr lvl="0" indent="0">
              <a:buNone/>
            </a:pPr>
            <a:r>
              <a:rPr>
                <a:latin typeface="Courier"/>
              </a:rPr>
              <a:t>edades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estaturas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replace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generos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'M'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'F'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Mostrar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vectores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 vector edades es numérico entero, el vector edades es numérico real (double o float), el vector generos en character</a:t>
            </a:r>
          </a:p>
          <a:p>
            <a:pPr lvl="0" indent="0">
              <a:buNone/>
            </a:pPr>
            <a:r>
              <a:rPr>
                <a:latin typeface="Courier"/>
              </a:rPr>
              <a:t>edades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23 25 34 43 56 65 18 19 23 25 43</a:t>
            </a:r>
          </a:p>
          <a:p>
            <a:pPr lvl="0" indent="0">
              <a:buNone/>
            </a:pPr>
            <a:r>
              <a:rPr>
                <a:latin typeface="Courier"/>
              </a:rPr>
              <a:t>estaturas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160 160 169 168 168 162 163 170 168 162 169</a:t>
            </a:r>
          </a:p>
          <a:p>
            <a:pPr lvl="0" indent="0">
              <a:buNone/>
            </a:pPr>
            <a:r>
              <a:rPr>
                <a:latin typeface="Courier"/>
              </a:rPr>
              <a:t>generos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"M" "M" "M" "M" "M" "F" "F" "F" "F" "F" "F"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usando</a:t>
            </a:r>
            <a:r>
              <a:rPr/>
              <a:t> </a:t>
            </a:r>
            <a:r>
              <a:rPr/>
              <a:t>class()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(edades)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"numeric"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(estaturas)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"integer"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(generos)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"character"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data.frame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(edades, estaturas, generos)</a:t>
            </a:r>
            <a:br/>
            <a:r>
              <a:rPr>
                <a:latin typeface="Courier"/>
              </a:rPr>
              <a:t>datos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edades estaturas generos
## 1      23       160       M
## 2      25       160       M
## 3      34       169       M
## 4      43       168       M
## 5      56       168       M
## 6      65       162       F
## 7      18       163       F
## 8      19       170       F
## 9      23       168       F
## 10     25       162       F
## 11     43       169       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vectores y data frames</dc:title>
  <dc:creator>Rubén Pizarro Gurrola</dc:creator>
  <cp:keywords/>
  <dcterms:created xsi:type="dcterms:W3CDTF">2021-11-13T15:22:54Z</dcterms:created>
  <dcterms:modified xsi:type="dcterms:W3CDTF">2021-11-13T15:22:54Z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13/11/2021</vt:lpwstr>
  </property>
  <property fmtid="{D5CDD505-2E9C-101B-9397-08002B2CF9AE}" pid="3" name="output">
    <vt:lpwstr>powerpoint_presentation</vt:lpwstr>
  </property>
</Properties>
</file>