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13/11/2021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-y-mediana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Determnar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media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(edades)</a:t>
            </a:r>
            <a:br/>
            <a:r>
              <a:rPr>
                <a:latin typeface="Courier"/>
              </a:rPr>
              <a:t>media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38.9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mediana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mediana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(edades)</a:t>
            </a:r>
            <a:br/>
            <a:r>
              <a:rPr>
                <a:latin typeface="Courier"/>
              </a:rPr>
              <a:t>mediana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38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¿Cuál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peso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kgs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jugadores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Futbol</a:t>
            </a:r>
            <a:r>
              <a:rPr/>
              <a:t> </a:t>
            </a:r>
            <a:r>
              <a:rPr/>
              <a:t>registrados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FIFA?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poblacion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"https://raw.githubusercontent.com/rpizarrog/Probabilidad-y-EstadIstica-VIRTUAL-DISTANCIA/main/datos/datos.FIFA.limpios.csv"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encoding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"UTF-8"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stringsAsFactors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peso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kgs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jugadores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media.peso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(poblacion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PesoKgs,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Si hay NA no los consideres</a:t>
            </a:r>
            <a:br/>
            <a:r>
              <a:rPr>
                <a:latin typeface="Courier"/>
              </a:rPr>
              <a:t>media.peso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75.27948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Fórmula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mediana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̃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}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m:t>(</m:t>
                                    </m:r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)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Si n es impar,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m:t>(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/</m:t>
                                    </m:r>
                                    <m: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)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Si n es par,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</a:t>
            </a:r>
            <a:r>
              <a:rPr/>
              <a:t> </a:t>
            </a:r>
            <a:r>
              <a:rPr/>
              <a:t>mediana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peso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Kgs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jugadores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mediana.peso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(poblacion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PesoKgs,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Si hay NA no los consideres</a:t>
            </a:r>
            <a:br/>
            <a:r>
              <a:rPr>
                <a:latin typeface="Courier"/>
              </a:rPr>
              <a:t>mediana.peso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74.84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Media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mediana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media aritmética es la suma de los elementos dividos entre la cantidad e los mismos</a:t>
            </a:r>
          </a:p>
          <a:p>
            <a:pPr lvl="0" indent="0">
              <a:buNone/>
            </a:pPr>
            <a:r>
              <a:rPr>
                <a:latin typeface="Courier"/>
              </a:rPr>
              <a:t>edades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sample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replace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</a:t>
            </a:r>
            <a:r>
              <a:rPr/>
              <a:t> </a:t>
            </a:r>
            <a:r>
              <a:rPr/>
              <a:t>edades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edades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20 20 37 35 22 49 54 27 56 26 46 39 30 30 58 48 49 33 27 23 37 25 35 53 49
## [26] 50 35 26 39 31 54 42 35 43 26 53 20 49 47 53 32 22 58 42 44 56 23 60 36 41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dataframe</a:t>
            </a:r>
            <a:r>
              <a:rPr/>
              <a:t> </a:t>
            </a:r>
            <a:r>
              <a:rPr/>
              <a:t>edades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(edades)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(datos)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edades
## 1     20
## 2     20
## 3     37
## 4     35
## 5     22
## 6     49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datos)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(datos),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edades))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-y-mediana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puntos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colo</a:t>
            </a:r>
            <a:r>
              <a:rPr/>
              <a:t> </a:t>
            </a:r>
            <a:r>
              <a:rPr/>
              <a:t>rrojo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datos)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(datos),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edades),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pch=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Rubén Pizarro Gurrola</dc:creator>
  <cp:keywords/>
  <dcterms:created xsi:type="dcterms:W3CDTF">2021-11-13T17:41:12Z</dcterms:created>
  <dcterms:modified xsi:type="dcterms:W3CDTF">2021-11-13T17:41:12Z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13/11/2021</vt:lpwstr>
  </property>
  <property fmtid="{D5CDD505-2E9C-101B-9397-08002B2CF9AE}" pid="3" name="output">
    <vt:lpwstr>powerpoint_presentation</vt:lpwstr>
  </property>
</Properties>
</file>