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localización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Transformar</a:t>
            </a:r>
            <a:r>
              <a:rPr/>
              <a:t> </a:t>
            </a:r>
            <a:r>
              <a:rPr/>
              <a:t>edades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data.frame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(edades)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summary(datos)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edades     
##  Min.   :21.00  
##  1st Qu.:28.75  
##  Median :40.00  
##  Mean   :40.92  
##  3rd Qu.:55.75  
##  Max.   :60.00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Dibujar</a:t>
            </a:r>
            <a:r>
              <a:rPr/>
              <a:t> </a:t>
            </a:r>
            <a:r>
              <a:rPr/>
              <a:t>cuartiles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(datos),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edades))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"edades"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median es 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(edades))) 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das-de-localizac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localización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edades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edades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26 57 58 31 25 57 57 24 58 60 42 31 37 22 59 45 55 56 41 50 53 38 23 41 24
## [26] 28 57 37 25 41 25 34 53 41 35 34 43 36 57 56 39 23 49 27 38 22 21 36 59 60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ordnar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edades.ordenados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edades.ordenados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21 22 22 23 23 24 24 25 25 25 26 27 28 31 31 34 34 35 36 36 37 37 38 38 39
## [26] 41 41 41 41 42 43 45 49 50 53 53 55 56 56 57 57 57 57 57 58 58 59 59 60 60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Son valores que estén en el conjunto de datos al primer cuarto, al segundo cuarto y al tercer cuarto de los datos</a:t>
            </a:r>
          </a:p>
          <a:p>
            <a:pPr lvl="0" indent="0">
              <a:buNone/>
            </a:pPr>
            <a:r>
              <a:rPr>
                <a:latin typeface="Courier"/>
              </a:rPr>
              <a:t>cuartiles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edades, </a:t>
            </a:r>
            <a:r>
              <a:rPr>
                <a:solidFill>
                  <a:srgbClr val="7D9029"/>
                </a:solidFill>
                <a:latin typeface="Courier"/>
              </a:rPr>
              <a:t>probs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0.75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cuartiles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25%   50%   75% 
## 28.75 40.00 55.75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¿Para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sirven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caurtiles?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Pera interpretar cúantos y cuáles datos están por debajo o por encima de algún cuartil?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localización</dc:title>
  <dc:creator>Rubén Pizarro Gurrola</dc:creator>
  <cp:keywords/>
  <dcterms:created xsi:type="dcterms:W3CDTF">2021-11-13T18:07:12Z</dcterms:created>
  <dcterms:modified xsi:type="dcterms:W3CDTF">2021-11-13T18:07:12Z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