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una parte de la población (Sánchez, Simón)</a:t>
            </a:r>
          </a:p>
          <a:p>
            <a:pPr lvl="0" marL="0" indent="0">
              <a:buNone/>
            </a:pPr>
            <a:r>
              <a:rPr/>
              <a:t>Se requiere una variable de interés digamos nacionalidad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registros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England Poland  Japan  
## 163 Levels: Afghanistan Albania Algeria Andorra Angola ... Zimbabwe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nacionalidad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(muestra)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seis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(sm,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Argentina   England    Norway 
##         6         4         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Muestra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varias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registros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(poblacion),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registros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[1]  4838  7620  5086 11720 17875  3139  3714 11025  6504  4777 12657  3037
##  [13] 10635 14244 14034 11849  1552 15340  8037 14975 16746 12798   790  1144
##  [25] 15387 11041  8622  2709 13171 10841 10335  3977 16919  4331  3030   420
##  [37] 16990 14768  9991 14721  5997 13937 10660 14206 14025  3187  3401  9537
##  [49] 16208  5317  9786  2368 10412  6713  5367 12427 14638  9236 13975 17039
##  [61]  4469   992 15515  7044 17345 13325  1734  3678 13397 10542  6695 12160
##  [73] 10686 15525  7626 17622 13982   392  7123 16967  5889 12632  3925  1237
##  [85]  8101 11389 17477  7596  8077  1227   227 13523  4421 14611 12247 17166
##  [97]  6815 13782  5228  1811  3021  6029 11869  2233  2202  8131  2343  2628
## [109]  5241  2726  9765  1065  8531 12195  2246  2227  7801  6824 10904 13496
## [121] 12566  5115 17599  1257 12838  7819  9120  2105  1560   712 12460 17288
## [133] 17744   240 10732 11220 11292  6471  2591 12127  8914 12258 16811 11249
## [145]  8017  6876  6063 11866  7616 15995 17590  1822  9076 13723  8905  9101
## [157]  4144 11813  7663 15303  3133  2935  3479 13566  2994 11644 11061  9725
## [169]  9955  6752 10516 10998  9425  7083  9485 17442 15959 10159  5969  7176
## [181] 11255  3831  2323  7589  2354 16561  5875  8645 11318  4075  5066 12890
## [193] 13404 13220 14396  6980  5872  7543 12975 16559  1331 11648  5253 11110
## [205] 17537 16985 16135 14049  8588    76  2631  9834  6873 11828 13932  3166
## [217] 13874  9771   471 13571  9745  1340 12104  1114 11139  1968  6002  2776
## [229] 13121  7736  2529 10155  2509  6550  1543 11081 10763  1834  4905 12249
## [241] 14212  1269  8582  6746  4762  2002  4585 13827  1470  8532 11476   317
## [253]  3550  4123 12179 12112 11597 13394  2921 10174 10868 11471  1947  7055
## [265] 13340  8319 11401  2164  8974  8970 10856  6826   262 17838  3988  2111
## [277] 17239  1636  7130 17328 15007 16724    53  3875  1535 13801  4447  6602
## [289] 13611  5102  8164  5535 16183  4860  9587 15965  3317  3721  7524 12791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Ahora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muestra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poblacion[registros,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muestra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(muestra)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Name Age Nationality
## 4838  D. L&lt;e9&gt;v&lt;ea&gt;que  28      France
## 7620      L. Ch&lt;e1&gt;ves  22   Argentina
## 5086            Iriome  31       Spain
## 11720      K. Scherpen  18 Netherlands
## 17875        Zhu Jiayi  19    China PR
## 3139        A. Lookman  20     England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Frecuencia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nacionalidad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(Nationality)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count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(n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Nationality,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blacion-y-muestra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Frecuencia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nacionalidad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muetra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muestra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(Nationality)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count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(n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Nationality,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"identity"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blacion-y-muestra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Pobación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muestra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un el conjunto de todos los individuos que conforma un estudio (Sánchez, Simón)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Población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Reducir</a:t>
            </a:r>
            <a:r>
              <a:rPr/>
              <a:t> </a:t>
            </a:r>
            <a:r>
              <a:rPr/>
              <a:t>poblacion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interés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poblacion.interes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poblacion[,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poblacion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(poblacion.interes)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'data.frame':    17955 obs. of  3 variables:
##  $ Name       : Factor w/ 16956 levels "\xc0ngel Rangel",..: 9545 3148 12385 4116 8543 4405 9553 9753 15251 7716 ...
##  $ Age        : int  31 33 26 27 27 27 32 31 32 25 ...
##  $ Nationality: Factor w/ 163 levels "Afghanistan",..: 7 123 21 140 14 14 36 158 140 137 ...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[renglones, columnas]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(poblacion.interes)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Name Age Nationality
## 1          L. Messi  31   Argentina
## 2 Cristiano Ronaldo  33    Portugal
## 3         Neymar Jr  26      Brazil
## 4            De Gea  27       Spain
## 5      K. De Bruyne  27     Belgium
## 6         E. Hazard  27     Belgium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Descriptivos</a:t>
            </a:r>
            <a:r>
              <a:rPr/>
              <a:t> </a:t>
            </a:r>
            <a:r>
              <a:rPr/>
              <a:t>básicos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poblacion</a:t>
            </a:r>
            <a:r>
              <a:rPr/>
              <a:t> </a:t>
            </a:r>
            <a:r>
              <a:rPr/>
              <a:t>[1:4]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summary(poblacion)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Rubén Pizarro Gurrola</dc:creator>
  <cp:keywords/>
  <dcterms:created xsi:type="dcterms:W3CDTF">2021-11-13T17:00:49Z</dcterms:created>
  <dcterms:modified xsi:type="dcterms:W3CDTF">2021-11-13T17:00:49Z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