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medidas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dispersión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13/11/2021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Desarrollando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tabla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tabla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i=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(edades),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edades, </a:t>
            </a:r>
            <a:r>
              <a:rPr>
                <a:solidFill>
                  <a:srgbClr val="7D9029"/>
                </a:solidFill>
                <a:latin typeface="Courier"/>
              </a:rPr>
              <a:t>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(edades), </a:t>
            </a:r>
            <a:r>
              <a:rPr>
                <a:solidFill>
                  <a:srgbClr val="7D9029"/>
                </a:solidFill>
                <a:latin typeface="Courier"/>
              </a:rPr>
              <a:t>x.menos.m =</a:t>
            </a:r>
            <a:r>
              <a:rPr>
                <a:latin typeface="Courier"/>
              </a:rPr>
              <a:t> edades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(edades), </a:t>
            </a:r>
            <a:r>
              <a:rPr>
                <a:solidFill>
                  <a:srgbClr val="7D9029"/>
                </a:solidFill>
                <a:latin typeface="Courier"/>
              </a:rPr>
              <a:t>x.menos.m2 =</a:t>
            </a:r>
            <a:r>
              <a:rPr>
                <a:latin typeface="Courier"/>
              </a:rPr>
              <a:t> (edades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(edades))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tabla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i  x     m x.menos.m x.menos.m2
## 1   1 26 40.92    -14.92   222.6064
## 2   2 57 40.92     16.08   258.5664
## 3   3 58 40.92     17.08   291.7264
## 4   4 31 40.92     -9.92    98.4064
## 5   5 25 40.92    -15.92   253.4464
## 6   6 57 40.92     16.08   258.5664
## 7   7 57 40.92     16.08   258.5664
## 8   8 24 40.92    -16.92   286.2864
## 9   9 58 40.92     17.08   291.7264
## 10 10 60 40.92     19.08   364.0464
## 11 11 42 40.92      1.08     1.1664
## 12 12 31 40.92     -9.92    98.4064
## 13 13 37 40.92     -3.92    15.3664
## 14 14 22 40.92    -18.92   357.9664
## 15 15 59 40.92     18.08   326.8864
## 16 16 45 40.92      4.08    16.6464
## 17 17 55 40.92     14.08   198.2464
## 18 18 56 40.92     15.08   227.4064
## 19 19 41 40.92      0.08     0.0064
## 20 20 50 40.92      9.08    82.4464
## 21 21 53 40.92     12.08   145.9264
## 22 22 38 40.92     -2.92     8.5264
## 23 23 23 40.92    -17.92   321.1264
## 24 24 41 40.92      0.08     0.0064
## 25 25 24 40.92    -16.92   286.2864
## 26 26 28 40.92    -12.92   166.9264
## 27 27 57 40.92     16.08   258.5664
## 28 28 37 40.92     -3.92    15.3664
## 29 29 25 40.92    -15.92   253.4464
## 30 30 41 40.92      0.08     0.0064
## 31 31 25 40.92    -15.92   253.4464
## 32 32 34 40.92     -6.92    47.8864
## 33 33 53 40.92     12.08   145.9264
## 34 34 41 40.92      0.08     0.0064
## 35 35 35 40.92     -5.92    35.0464
## 36 36 34 40.92     -6.92    47.8864
## 37 37 43 40.92      2.08     4.3264
## 38 38 36 40.92     -4.92    24.2064
## 39 39 57 40.92     16.08   258.5664
## 40 40 56 40.92     15.08   227.4064
## 41 41 39 40.92     -1.92     3.6864
## 42 42 23 40.92    -17.92   321.1264
## 43 43 49 40.92      8.08    65.2864
## 44 44 27 40.92    -13.92   193.7664
## 45 45 38 40.92     -2.92     8.5264
## 46 46 22 40.92    -18.92   357.9664
## 47 47 21 40.92    -19.92   396.8064
## 48 48 36 40.92     -4.92    24.2064
## 49 49 59 40.92     18.08   326.8864
## 50 50 60 40.92     19.08   364.0464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Calculando</a:t>
            </a:r>
            <a:r>
              <a:rPr/>
              <a:t> </a:t>
            </a:r>
            <a:r>
              <a:rPr/>
              <a:t>varianza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numerador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(tabla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x.menos.m2)</a:t>
            </a:r>
            <a:br/>
            <a:r>
              <a:rPr>
                <a:latin typeface="Courier"/>
              </a:rPr>
              <a:t>denominador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br/>
            <a:r>
              <a:rPr>
                <a:latin typeface="Courier"/>
              </a:rPr>
              <a:t>varianza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numerador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denominador</a:t>
            </a:r>
            <a:br/>
            <a:r>
              <a:rPr>
                <a:latin typeface="Courier"/>
              </a:rPr>
              <a:t>varianza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172.8914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varianza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varianza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var</a:t>
            </a:r>
            <a:r>
              <a:rPr>
                <a:latin typeface="Courier"/>
              </a:rPr>
              <a:t>(edades)</a:t>
            </a:r>
            <a:br/>
            <a:r>
              <a:rPr>
                <a:latin typeface="Courier"/>
              </a:rPr>
              <a:t>varianza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172.8914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Desviación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Poblacional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σ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Muestra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S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Determinando</a:t>
            </a:r>
            <a:r>
              <a:rPr/>
              <a:t> </a:t>
            </a:r>
            <a:r>
              <a:rPr/>
              <a:t>desviaicón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desviacion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(varianza)</a:t>
            </a:r>
            <a:br/>
            <a:r>
              <a:rPr>
                <a:latin typeface="Courier"/>
              </a:rPr>
              <a:t>desviacion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13.14882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Desviacion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(edades)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13.14882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arimética?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∑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(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)</m:t>
                          </m:r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media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mean</a:t>
                </a:r>
                <a:r>
                  <a:rPr>
                    <a:latin typeface="Courier"/>
                  </a:rPr>
                  <a:t>(edades)</a:t>
                </a:r>
                <a:br/>
                <a:r>
                  <a:rPr>
                    <a:latin typeface="Courier"/>
                  </a:rPr>
                  <a:t>media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40.92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Transforma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df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edades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(edades)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Visualmente</a:t>
            </a:r>
            <a:r>
              <a:rPr/>
              <a:t> </a:t>
            </a:r>
            <a:r>
              <a:rPr/>
              <a:t>dispersión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edades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respecto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(datos)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(datos),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edades))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geom_hline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yintercept =</a:t>
            </a:r>
            <a:r>
              <a:rPr>
                <a:latin typeface="Courier"/>
              </a:rPr>
              <a:t> media,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'red'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"edades"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"La media es : "</a:t>
            </a:r>
            <a:r>
              <a:rPr>
                <a:latin typeface="Courier"/>
              </a:rPr>
              <a:t>, media))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das-de-dispersiOn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Medidas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dipersión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Son medidas que identifican el grado de variación de los datos con respecto a la media, que tanto se alejan o se acercan de la media (Pizarro)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Cargar</a:t>
            </a:r>
            <a:r>
              <a:rPr/>
              <a:t> </a:t>
            </a:r>
            <a:r>
              <a:rPr/>
              <a:t>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Crear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2021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edades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sample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replace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edades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26 57 58 31 25 57 57 24 58 60 42 31 37 22 59 45 55 56 41 50 53 38 23 41 24
## [26] 28 57 37 25 41 25 34 53 41 35 34 43 36 57 56 39 23 49 27 38 22 21 36 59 60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Fórmulas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poblacional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m:t>(</m:t>
                              </m:r>
                            </m:e>
                          </m:nary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μ</m:t>
                          </m:r>
                          <m:sSup>
                            <m:e>
                              <m:r>
                                <m:rPr>
                                  <m:sty m:val="p"/>
                                </m:rP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Fórmula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muestral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S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m:t>(</m:t>
                              </m:r>
                            </m:e>
                          </m:nary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  <m:sSup>
                            <m:e>
                              <m:r>
                                <m:rPr>
                                  <m:sty m:val="p"/>
                                </m:rP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Desarrolo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muestral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(edades)</a:t>
            </a:r>
            <a:br/>
            <a:r>
              <a:rPr>
                <a:latin typeface="Courier"/>
              </a:rPr>
              <a:t>varianza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((edades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(edades))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(n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varianza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172.8914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medidas de dispersión</dc:title>
  <dc:creator>Rubén Pizarro Gurrola</dc:creator>
  <cp:keywords/>
  <dcterms:created xsi:type="dcterms:W3CDTF">2021-11-13T18:48:26Z</dcterms:created>
  <dcterms:modified xsi:type="dcterms:W3CDTF">2021-11-13T18:48:26Z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13/11/2021</vt:lpwstr>
  </property>
  <property fmtid="{D5CDD505-2E9C-101B-9397-08002B2CF9AE}" pid="3" name="output">
    <vt:lpwstr>powerpoint_presentation</vt:lpwstr>
  </property>
</Properties>
</file>