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numéricos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10.30</a:t>
            </a:r>
            <a:br/>
            <a:r>
              <a:rPr>
                <a:latin typeface="Courier"/>
              </a:rPr>
              <a:t>x1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</a:t>
            </a:r>
          </a:p>
          <a:p>
            <a:pPr lvl="0" indent="0">
              <a:buNone/>
            </a:pPr>
            <a:r>
              <a:rPr>
                <a:latin typeface="Courier"/>
              </a:rPr>
              <a:t>x2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categóricos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nombre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'RUBEN'</a:t>
            </a:r>
            <a:br/>
            <a:r>
              <a:rPr>
                <a:latin typeface="Courier"/>
              </a:rPr>
              <a:t>ciudad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'DURANGO'</a:t>
            </a:r>
            <a:r>
              <a:rPr>
                <a:latin typeface="Courier"/>
              </a:rPr>
              <a:t>  </a:t>
            </a:r>
            <a:br/>
            <a:br/>
            <a:r>
              <a:rPr>
                <a:latin typeface="Courier"/>
              </a:rPr>
              <a:t>nombre; ciudad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"RUBEN"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"DURANGO"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</dc:title>
  <dc:creator>Rubén Pizarro Gurrola</dc:creator>
  <cp:keywords/>
  <dcterms:created xsi:type="dcterms:W3CDTF">2021-11-13T14:45:30Z</dcterms:created>
  <dcterms:modified xsi:type="dcterms:W3CDTF">2021-11-13T14:45:30Z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