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Espacio</a:t>
            </a:r>
            <a:r>
              <a:rPr/>
              <a:t> </a:t>
            </a:r>
            <a:r>
              <a:rPr/>
              <a:t>muestral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Eventos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19/11/2021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Crear</a:t>
            </a:r>
            <a:r>
              <a:rPr/>
              <a:t> </a:t>
            </a:r>
            <a:r>
              <a:rPr/>
              <a:t>eventos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Crear subconjuntos a partir del espacio muestral</a:t>
            </a:r>
          </a:p>
          <a:p>
            <a:pPr lvl="0" indent="0">
              <a:buNone/>
            </a:pPr>
            <a:r>
              <a:rPr>
                <a:latin typeface="Courier"/>
              </a:rPr>
              <a:t>ingenieros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(S, profesion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'INGENIERO'</a:t>
            </a:r>
            <a:r>
              <a:rPr>
                <a:latin typeface="Courier"/>
              </a:rPr>
              <a:t>) </a:t>
            </a:r>
            <a:br/>
            <a:r>
              <a:rPr>
                <a:latin typeface="Courier"/>
              </a:rPr>
              <a:t>humanistas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(S, profesion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'HUMANISTA'</a:t>
            </a:r>
            <a:r>
              <a:rPr>
                <a:latin typeface="Courier"/>
              </a:rPr>
              <a:t>) </a:t>
            </a:r>
            <a:br/>
            <a:r>
              <a:rPr>
                <a:latin typeface="Courier"/>
              </a:rPr>
              <a:t>otras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(S, profesion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'OTRA'</a:t>
            </a:r>
            <a:r>
              <a:rPr>
                <a:latin typeface="Courier"/>
              </a:rPr>
              <a:t>) </a:t>
            </a:r>
            <a:br/>
            <a:br/>
            <a:br/>
            <a:r>
              <a:rPr>
                <a:latin typeface="Courier"/>
              </a:rPr>
              <a:t>futbol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(S, deporte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'FUTBOL'</a:t>
            </a:r>
            <a:r>
              <a:rPr>
                <a:latin typeface="Courier"/>
              </a:rPr>
              <a:t>)  </a:t>
            </a:r>
            <a:br/>
            <a:r>
              <a:rPr>
                <a:latin typeface="Courier"/>
              </a:rPr>
              <a:t>basquetbol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(S, deporte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'BASQUETBOL'</a:t>
            </a:r>
            <a:r>
              <a:rPr>
                <a:latin typeface="Courier"/>
              </a:rPr>
              <a:t>) 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Ingenieros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ingenieros</a:t>
            </a:r>
          </a:p>
          <a:p>
            <a:pPr lvl="0" indent="0">
              <a:buNone/>
            </a:pPr>
            <a:r>
              <a:rPr>
                <a:latin typeface="Courier"/>
              </a:rPr>
              <a:t>##   nombres profesion    deporte
## 1 ERNESTO INGENIERO    AJEDREZ
## 2 ADRIANA INGENIERO BASQUETBOL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Humanistas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humanistas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nombres profesion    deporte
## 1     PACO HUMANISTA      TENIS
## 2     LUIS HUMANISTA      TENIS
## 3     PATY HUMANISTA BASQUETBOL
## 4     JOSE HUMANISTA     KARATE
## 5 CRISTINA HUMANISTA  ATLETISMO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otras</a:t>
            </a:r>
          </a:p>
          <a:p>
            <a:pPr lvl="0" indent="0">
              <a:buNone/>
            </a:pPr>
            <a:r>
              <a:rPr>
                <a:latin typeface="Courier"/>
              </a:rPr>
              <a:t>##   nombres profesion   deporte
## 1  CARLOS      OTRA ATLETISMO
## 2   JAIME      OTRA    FUTBOL
## 3 LOURDES      OTRA ATLETISMO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futbol</a:t>
            </a:r>
          </a:p>
          <a:p>
            <a:pPr lvl="0" indent="0">
              <a:buNone/>
            </a:pPr>
            <a:r>
              <a:rPr>
                <a:latin typeface="Courier"/>
              </a:rPr>
              <a:t>##   nombres profesion deporte
## 1   JAIME      OTRA  FUTBOL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Basquetbol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basquetbol</a:t>
            </a:r>
          </a:p>
          <a:p>
            <a:pPr lvl="0" indent="0">
              <a:buNone/>
            </a:pPr>
            <a:r>
              <a:rPr>
                <a:latin typeface="Courier"/>
              </a:rPr>
              <a:t>##   nombres profesion    deporte
## 1    PATY HUMANISTA BASQUETBOL
## 2 ADRIANA INGENIERO BASQUETBOL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¿Para</a:t>
            </a:r>
            <a:r>
              <a:rPr/>
              <a:t> </a:t>
            </a:r>
            <a:r>
              <a:rPr/>
              <a:t>qué</a:t>
            </a:r>
            <a:r>
              <a:rPr/>
              <a:t> </a:t>
            </a:r>
            <a:r>
              <a:rPr/>
              <a:t>sirven</a:t>
            </a:r>
            <a:r>
              <a:rPr/>
              <a:t> </a:t>
            </a:r>
            <a:r>
              <a:rPr/>
              <a:t>determinar</a:t>
            </a:r>
            <a:r>
              <a:rPr/>
              <a:t> </a:t>
            </a:r>
            <a:r>
              <a:rPr/>
              <a:t>eventos?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Sirven para estimar probabilidades bajo la siguiente fórmula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r</m:t>
                      </m:r>
                      <m:r>
                        <m:t>o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total de elementos de un evento </m:t>
                          </m:r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total de elemtos de espacio muestral 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f</m:t>
                          </m:r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¿Cuál</a:t>
            </a:r>
            <a:r>
              <a:rPr/>
              <a:t> </a:t>
            </a:r>
            <a:r>
              <a:rPr/>
              <a:t>probabilidad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elegir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persona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Ingeniero?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función </a:t>
            </a:r>
            <a:r>
              <a:rPr b="1"/>
              <a:t>length()</a:t>
            </a:r>
            <a:r>
              <a:rPr/>
              <a:t> es para vectores, la función </a:t>
            </a:r>
            <a:r>
              <a:rPr b="1"/>
              <a:t>nrow()</a:t>
            </a:r>
            <a:r>
              <a:rPr/>
              <a:t> es para data.frame</a:t>
            </a:r>
          </a:p>
          <a:p>
            <a:pPr lvl="0" indent="0">
              <a:buNone/>
            </a:pPr>
            <a:r>
              <a:rPr>
                <a:latin typeface="Courier"/>
              </a:rPr>
              <a:t>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(ingenieros)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N</a:t>
            </a:r>
            <a:br/>
            <a:r>
              <a:rPr>
                <a:latin typeface="Courier"/>
              </a:rPr>
              <a:t>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(prob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"La probabilidad de elegir a una persona que sea Ingeniero es: "</a:t>
            </a:r>
            <a:r>
              <a:rPr>
                <a:latin typeface="Courier"/>
              </a:rPr>
              <a:t>, prob,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"La probabilidad de elegir a una persona que sea Ingeniero es:  20 %"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¿Cuál</a:t>
            </a:r>
            <a:r>
              <a:rPr/>
              <a:t> </a:t>
            </a:r>
            <a:r>
              <a:rPr/>
              <a:t>probabilidad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elegir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persona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practique</a:t>
            </a:r>
            <a:r>
              <a:rPr/>
              <a:t> </a:t>
            </a:r>
            <a:r>
              <a:rPr/>
              <a:t>AJEDREZ?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ajedrez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(S, deporte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'AJEDREZ'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(ajedrez)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N</a:t>
            </a:r>
            <a:br/>
            <a:r>
              <a:rPr>
                <a:latin typeface="Courier"/>
              </a:rPr>
              <a:t>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(prob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"La probabilidad de elegir a una persona que practique AJEDREZ es: "</a:t>
            </a:r>
            <a:r>
              <a:rPr>
                <a:latin typeface="Courier"/>
              </a:rPr>
              <a:t>, prob,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"La probabilidad de elegir a una persona que practique AJEDREZ es:  10 %"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¿Cuál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probabildia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elegir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persona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INGENIERO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practique</a:t>
            </a:r>
            <a:r>
              <a:rPr/>
              <a:t> </a:t>
            </a:r>
            <a:r>
              <a:rPr/>
              <a:t>AJEDREZ?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 pueden unir los eventos</a:t>
            </a:r>
          </a:p>
          <a:p>
            <a:pPr lvl="0" indent="0">
              <a:buNone/>
            </a:pPr>
            <a:r>
              <a:rPr>
                <a:latin typeface="Courier"/>
              </a:rPr>
              <a:t>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intersect</a:t>
            </a:r>
            <a:r>
              <a:rPr>
                <a:latin typeface="Courier"/>
              </a:rPr>
              <a:t>(ingenieros, ajedrez))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N</a:t>
            </a:r>
            <a:br/>
            <a:r>
              <a:rPr>
                <a:latin typeface="Courier"/>
              </a:rPr>
              <a:t>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(prob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"La probabilidad de elegir a una persona que se INGENIERO y practique AJEDREZ es: "</a:t>
            </a:r>
            <a:r>
              <a:rPr>
                <a:latin typeface="Courier"/>
              </a:rPr>
              <a:t>, prob,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"La probabilidad de elegir a una persona que se INGENIERO y practique AJEDREZ es:  10 %"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Determinar un espacio muestral y posibles eventos de un experimnto</a:t>
            </a:r>
          </a:p>
          <a:p>
            <a:pPr lvl="0" marL="0" indent="0">
              <a:buNone/>
            </a:pPr>
            <a:r>
              <a:rPr/>
              <a:t>Experimento es provocar algún proceso para obtener resultados (Pizarro, 2021).</a:t>
            </a:r>
          </a:p>
          <a:p>
            <a:pPr lvl="0" marL="0" indent="0">
              <a:buNone/>
            </a:pPr>
            <a:r>
              <a:rPr/>
              <a:t>Espacio muestral. Todos los posible resultados de un experimento</a:t>
            </a:r>
          </a:p>
          <a:p>
            <a:pPr lvl="0" marL="0" indent="0">
              <a:buNone/>
            </a:pPr>
            <a:r>
              <a:rPr/>
              <a:t>Eventos son conjuntos que forman parte del espacio muestral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dos</a:t>
            </a:r>
            <a:r>
              <a:rPr/>
              <a:t> </a:t>
            </a:r>
            <a:r>
              <a:rPr/>
              <a:t>expresiones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ingenieros.ajedrez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(S, profesion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'INGENIERO'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deporte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'AJEDREZ'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ingenieros.ajedrez</a:t>
            </a:r>
          </a:p>
          <a:p>
            <a:pPr lvl="0" indent="0">
              <a:buNone/>
            </a:pPr>
            <a:r>
              <a:rPr>
                <a:latin typeface="Courier"/>
              </a:rPr>
              <a:t>##   nombres profesion deporte
## 1 ERNESTO INGENIERO AJEDREZ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Union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INGENIEROS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HUMANISTAS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union</a:t>
            </a:r>
            <a:r>
              <a:rPr>
                <a:latin typeface="Courier"/>
              </a:rPr>
              <a:t> (ingenieros, humanistas)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nombres profesion    deporte
## 1  ERNESTO INGENIERO    AJEDREZ
## 2  ADRIANA INGENIERO BASQUETBOL
## 3     PACO HUMANISTA      TENIS
## 4     LUIS HUMANISTA      TENIS
## 5     PATY HUMANISTA BASQUETBOL
## 6     JOSE HUMANISTA     KARATE
## 7 CRISTINA HUMANISTA  ATLETISMO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Interpretación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Fundamento</a:t>
            </a:r>
            <a:r>
              <a:rPr/>
              <a:t> </a:t>
            </a:r>
            <a:r>
              <a:rPr/>
              <a:t>teórico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0</m:t>
                      </m:r>
                      <m:r>
                        <m:rPr>
                          <m:sty m:val="p"/>
                        </m:rPr>
                        <m:t>≤</m:t>
                      </m:r>
                      <m:r>
                        <m:t>P</m:t>
                      </m:r>
                      <m:r>
                        <m:t>r</m:t>
                      </m:r>
                      <m:r>
                        <m:t>o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≤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0</m:t>
                      </m:r>
                      <m:r>
                        <m:rPr>
                          <m:sty m:val="p"/>
                        </m:rPr>
                        <m:t>≤</m:t>
                      </m:r>
                      <m:r>
                        <m:t>P</m:t>
                      </m:r>
                      <m:r>
                        <m:t>r</m:t>
                      </m:r>
                      <m:r>
                        <m:t>o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≤</m:t>
                      </m:r>
                      <m:r>
                        <m:t>100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Desarrollo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Cargar</a:t>
            </a:r>
            <a:r>
              <a:rPr/>
              <a:t> </a:t>
            </a:r>
            <a:r>
              <a:rPr/>
              <a:t>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 </a:t>
            </a:r>
            <a:r>
              <a:rPr i="1">
                <a:solidFill>
                  <a:srgbClr val="60A0B0"/>
                </a:solidFill>
                <a:latin typeface="Courier"/>
              </a:rPr>
              <a:t># gráficos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(mosaic) </a:t>
            </a:r>
            <a:r>
              <a:rPr i="1">
                <a:solidFill>
                  <a:srgbClr val="60A0B0"/>
                </a:solidFill>
                <a:latin typeface="Courier"/>
              </a:rPr>
              <a:t># gráficos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  </a:t>
            </a:r>
            <a:r>
              <a:rPr i="1">
                <a:solidFill>
                  <a:srgbClr val="60A0B0"/>
                </a:solidFill>
                <a:latin typeface="Courier"/>
              </a:rPr>
              <a:t># procesar datos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Sembrar</a:t>
            </a:r>
            <a:r>
              <a:rPr/>
              <a:t> </a:t>
            </a:r>
            <a:r>
              <a:rPr/>
              <a:t>semilla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2021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Nombres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personas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actividad</a:t>
            </a:r>
            <a:r>
              <a:rPr/>
              <a:t> </a:t>
            </a:r>
            <a:r>
              <a:rPr/>
              <a:t>profesional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Formar un espacio muestral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es todo el espacio muestral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nombres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"CARLOS"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"PACO"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"LUIS"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"ERNESTO"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"JAIME"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"PATY"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"LOURDES"</a:t>
                </a:r>
                <a:r>
                  <a:rPr>
                    <a:latin typeface="Courier"/>
                  </a:rPr>
                  <a:t> ,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"ADRIANA"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"JOSE"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"CRISTINA"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profesiones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"INGENIERO"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"HUMANISTA"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"OTRA"</a:t>
                </a:r>
                <a:r>
                  <a:rPr>
                    <a:latin typeface="Courier"/>
                  </a:rPr>
                  <a:t>)</a:t>
                </a:r>
                <a:br/>
                <a:br/>
                <a:r>
                  <a:rPr>
                    <a:latin typeface="Courier"/>
                  </a:rPr>
                  <a:t>deportes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"FUTBOL"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"KARATE"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"ATLETISMO"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"BASQUETBOL"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"AJEDREZ"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"TENIS"</a:t>
                </a:r>
                <a:r>
                  <a:rPr>
                    <a:latin typeface="Courier"/>
                  </a:rPr>
                  <a:t>)</a:t>
                </a:r>
                <a:br/>
                <a:br/>
                <a:r>
                  <a:rPr>
                    <a:latin typeface="Courier"/>
                  </a:rPr>
                  <a:t>nombres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 [1] "CARLOS"   "PACO"     "LUIS"     "ERNESTO"  "JAIME"    "PATY"    
##  [7] "LOURDES"  "ADRIANA"  "JOSE"     "CRISTINA"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profesiones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"INGENIERO" "HUMANISTA" "OTRA"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Creando</a:t>
            </a:r>
            <a:r>
              <a:rPr/>
              <a:t> </a:t>
            </a:r>
            <a:r>
              <a:rPr/>
              <a:t>espacios</a:t>
            </a:r>
            <a:r>
              <a:rPr/>
              <a:t> </a:t>
            </a:r>
            <a:r>
              <a:rPr/>
              <a:t>muestrales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(nombres, </a:t>
            </a:r>
            <a:r>
              <a:rPr>
                <a:solidFill>
                  <a:srgbClr val="7D9029"/>
                </a:solidFill>
                <a:latin typeface="Courier"/>
              </a:rPr>
              <a:t>profesion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sample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profesiones,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N, </a:t>
            </a:r>
            <a:r>
              <a:rPr>
                <a:solidFill>
                  <a:srgbClr val="7D9029"/>
                </a:solidFill>
                <a:latin typeface="Courier"/>
              </a:rPr>
              <a:t>replace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prob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0.40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0.30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0.30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deporte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sample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deportes,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N, </a:t>
            </a:r>
            <a:r>
              <a:rPr>
                <a:solidFill>
                  <a:srgbClr val="7D9029"/>
                </a:solidFill>
                <a:latin typeface="Courier"/>
              </a:rPr>
              <a:t>replace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Espacio</a:t>
            </a:r>
            <a:r>
              <a:rPr/>
              <a:t> </a:t>
            </a:r>
            <a:r>
              <a:rPr/>
              <a:t>muestral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nombres profesion    deporte
## 1    CARLOS      OTRA  ATLETISMO
## 2      PACO HUMANISTA      TENIS
## 3      LUIS HUMANISTA      TENIS
## 4   ERNESTO INGENIERO    AJEDREZ
## 5     JAIME      OTRA     FUTBOL
## 6      PATY HUMANISTA BASQUETBOL
## 7   LOURDES      OTRA  ATLETISMO
## 8   ADRIANA INGENIERO BASQUETBOL
## 9      JOSE HUMANISTA     KARATE
## 10 CRISTINA HUMANISTA  ATLETISMO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Espacio muestral y Eventos</dc:title>
  <dc:creator>Rubén Pizarro Gurrola</dc:creator>
  <cp:keywords/>
  <dcterms:created xsi:type="dcterms:W3CDTF">2021-11-19T23:28:57Z</dcterms:created>
  <dcterms:modified xsi:type="dcterms:W3CDTF">2021-11-19T23:28:57Z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19/11/2021</vt:lpwstr>
  </property>
  <property fmtid="{D5CDD505-2E9C-101B-9397-08002B2CF9AE}" pid="3" name="output">
    <vt:lpwstr>powerpoint_presentation</vt:lpwstr>
  </property>
</Properties>
</file>