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aleatorias</a:t>
            </a:r>
            <a:r>
              <a:rPr/>
              <a:t> </a:t>
            </a:r>
            <a:r>
              <a:rPr/>
              <a:t>discretas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Cúal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probablidad de que x sea igual 2 es:"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f.prob.x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probablidad de que x sea igual 2 es: 30 %"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acumulado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función sirve para devolver la probabilidad acumulada con respeto a un valor específico de x .</a:t>
            </a:r>
          </a:p>
          <a:p>
            <a:pPr lvl="0" marL="0" indent="0">
              <a:buNone/>
            </a:pPr>
            <a:r>
              <a:rPr/>
              <a:t>Puede ser mayor que x, menor que x, mayor o igual que x, menor o igual que 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Programar</a:t>
            </a:r>
            <a:r>
              <a:rPr/>
              <a:t> </a:t>
            </a:r>
            <a:r>
              <a:rPr/>
              <a:t>función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Tipo de comparación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&lt;=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&lt;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&gt; 3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&gt;= 4</a:t>
            </a:r>
            <a:br/>
            <a:r>
              <a:rPr>
                <a:latin typeface="Courier"/>
              </a:rPr>
              <a:t>f.prob.acum.x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(tabla, x, tipo) {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(tipo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 </a:t>
            </a:r>
            <a:r>
              <a:rPr i="1">
                <a:solidFill>
                  <a:srgbClr val="60A0B0"/>
                </a:solidFill>
                <a:latin typeface="Courier"/>
              </a:rPr>
              <a:t># &lt;=</a:t>
            </a:r>
            <a:br/>
            <a:r>
              <a:rPr>
                <a:latin typeface="Courier"/>
              </a:rPr>
              <a:t>    posicion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salida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prob.acum.x[posicion]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(tipo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{ </a:t>
            </a:r>
            <a:r>
              <a:rPr i="1">
                <a:solidFill>
                  <a:srgbClr val="60A0B0"/>
                </a:solidFill>
                <a:latin typeface="Courier"/>
              </a:rPr>
              <a:t># &lt;</a:t>
            </a:r>
            <a:br/>
            <a:r>
              <a:rPr>
                <a:latin typeface="Courier"/>
              </a:rPr>
              <a:t>    posicion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x</a:t>
            </a:r>
            <a:br/>
            <a:r>
              <a:rPr>
                <a:latin typeface="Courier"/>
              </a:rPr>
              <a:t>    salida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prob.acum.x[posicion]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(tipo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{ </a:t>
            </a:r>
            <a:r>
              <a:rPr i="1">
                <a:solidFill>
                  <a:srgbClr val="60A0B0"/>
                </a:solidFill>
                <a:latin typeface="Courier"/>
              </a:rPr>
              <a:t># &gt;</a:t>
            </a:r>
            <a:br/>
            <a:r>
              <a:rPr>
                <a:latin typeface="Courier"/>
              </a:rPr>
              <a:t>    posicion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prob.acum.x[posicion])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    salida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(prob,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(tipo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{ </a:t>
            </a:r>
            <a:r>
              <a:rPr i="1">
                <a:solidFill>
                  <a:srgbClr val="60A0B0"/>
                </a:solidFill>
                <a:latin typeface="Courier"/>
              </a:rPr>
              <a:t># &gt;=</a:t>
            </a:r>
            <a:br/>
            <a:r>
              <a:rPr>
                <a:latin typeface="Courier"/>
              </a:rPr>
              <a:t>    posicion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x</a:t>
            </a:r>
            <a:br/>
            <a:r>
              <a:rPr>
                <a:latin typeface="Courier"/>
              </a:rPr>
              <a:t>    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prob.acum.x[posicion])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    salida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(prob,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salida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≤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f.prob.acum.x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tabla =</a:t>
                </a:r>
                <a:r>
                  <a:rPr>
                    <a:latin typeface="Courier"/>
                  </a:rPr>
                  <a:t> tabla,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x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tipo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"85 %"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&lt;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f.prob.acum.x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tabla =</a:t>
                </a:r>
                <a:r>
                  <a:rPr>
                    <a:latin typeface="Courier"/>
                  </a:rPr>
                  <a:t> tabla,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"60 %"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&gt;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f.prob.acum.x</a:t>
                </a:r>
                <a:r>
                  <a:rPr>
                    <a:latin typeface="Courier"/>
                  </a:rPr>
                  <a:t>(tabla,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"15 %"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f.prob.acum.x</a:t>
                </a:r>
                <a:r>
                  <a:rPr>
                    <a:latin typeface="Courier"/>
                  </a:rPr>
                  <a:t>(tabla,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"40 %"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otra</a:t>
            </a:r>
            <a:r>
              <a:rPr/>
              <a:t> </a:t>
            </a: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distribución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prob.x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prob.acum.x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cumsum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tabla2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tabla2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prob.x prob.acum.x
## 1 0   0.10        0.10
## 2 1   0.20        0.30
## 3 2   0.30        0.60
## 4 3   0.25        0.85
## 5 4   0.10        0.95
## 6 5   0.03        0.98
## 7 6   0.02        1.00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f.prob.acum.x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tabla =</a:t>
            </a:r>
            <a:r>
              <a:rPr>
                <a:latin typeface="Courier"/>
              </a:rPr>
              <a:t> tabla2,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"98 %"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aleatorias</a:t>
            </a:r>
            <a:r>
              <a:rPr/>
              <a:t> </a:t>
            </a:r>
            <a:r>
              <a:rPr/>
              <a:t>discretas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aleatorias sirven para estimar probabilidades.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aleatorias</a:t>
            </a:r>
            <a:r>
              <a:rPr/>
              <a:t> </a:t>
            </a:r>
            <a:r>
              <a:rPr/>
              <a:t>discretas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Son valores numéricos enteros asociados a una probabilidad.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Acumulada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Construyendo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distribución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prob.x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prob.acum.x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cumsum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0.15</a:t>
            </a:r>
            <a:r>
              <a:rPr>
                <a:latin typeface="Courier"/>
              </a:rPr>
              <a:t>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distribución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prob.x prob.acum.x
## 1 0   0.10        0.10
## 2 1   0.20        0.30
## 3 2   0.30        0.60
## 4 3   0.25        0.85
## 5 4   0.15        1.00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función sirve para devolver la probabilidad con respeto a un valor específico de x .</a:t>
            </a:r>
          </a:p>
          <a:p>
            <a:pPr lvl="0" marL="0" indent="0">
              <a:buNone/>
            </a:pPr>
            <a:r>
              <a:rPr/>
              <a:t>La función sirve para estimar probabilidades de la tabla conforme a un valor de x.</a:t>
            </a:r>
          </a:p>
          <a:p>
            <a:pPr lvl="0" indent="0">
              <a:buNone/>
            </a:pPr>
            <a:r>
              <a:rPr>
                <a:latin typeface="Courier"/>
              </a:rPr>
              <a:t>f.prob.x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(tabla, x) {</a:t>
            </a:r>
            <a:br/>
            <a:r>
              <a:rPr>
                <a:latin typeface="Courier"/>
              </a:rPr>
              <a:t>posicion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(tabla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prob.x[posicion]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Cúal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probablidad de que x sea igual 1 es:"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f.prob.x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probablidad de que x sea igual 1 es: 20 %"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Cúal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 probablidad de que x sea igual 3 es:"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f.prob.x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"la probablidad de que x sea igual 3 es: 25 %"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Rubén Pizarro Gurrola</dc:creator>
  <cp:keywords/>
  <dcterms:created xsi:type="dcterms:W3CDTF">2021-11-20T01:51:59Z</dcterms:created>
  <dcterms:modified xsi:type="dcterms:W3CDTF">2021-11-20T01:51:59Z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19/11/2021</vt:lpwstr>
  </property>
  <property fmtid="{D5CDD505-2E9C-101B-9397-08002B2CF9AE}" pid="3" name="output">
    <vt:lpwstr>powerpoint_presentation</vt:lpwstr>
  </property>
</Properties>
</file>