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EVENTOS</a:t>
            </a:r>
            <a:r>
              <a:rPr/>
              <a:t> </a:t>
            </a:r>
            <a:r>
              <a:rPr/>
              <a:t>INDEPENDIENTES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19/11/2021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Union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eventos</a:t>
            </a:r>
            <a:r>
              <a:rPr/>
              <a:t> </a:t>
            </a:r>
            <a:r>
              <a:rPr/>
              <a:t>independientes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Sumandos sus probabilidades Se utiliza length() porque son vectores ¿Cuál es la probabilidad de que sea ingeniero?</a:t>
            </a:r>
          </a:p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(ingenieros)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N</a:t>
            </a:r>
            <a:br/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prob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"45.45 %"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Humanista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¿Cuál es la probabilidad de que sea humanista?</a:t>
            </a:r>
          </a:p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(humanistas)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N</a:t>
            </a:r>
            <a:br/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prob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"36.36 %"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¿Cuál es la probabilidad de que sea investigador?</a:t>
            </a:r>
          </a:p>
          <a:p>
            <a:pPr lvl="0" indent="0">
              <a:buNone/>
            </a:pPr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(investigadores)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N</a:t>
            </a:r>
            <a:br/>
            <a:r>
              <a:rPr>
                <a:latin typeface="Courier"/>
              </a:rPr>
              <a:t>prob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(prob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prob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"18.18 %"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Cuál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probabilidad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ingeniero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investigador?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Se suman las probabilidades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A</m:t>
                      </m:r>
                      <m:r>
                        <m:t>U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g</m:t>
                      </m:r>
                      <m:r>
                        <m:t>e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e</m:t>
                      </m:r>
                      <m:r>
                        <m:t>r</m:t>
                      </m:r>
                      <m:r>
                        <m:t>o</m:t>
                      </m:r>
                      <m:r>
                        <m:rPr>
                          <m:sty m:val="p"/>
                        </m:rPr>
                        <m:t>∪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v</m:t>
                      </m:r>
                      <m:r>
                        <m:t>e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i</m:t>
                      </m:r>
                      <m:r>
                        <m:t>g</m:t>
                      </m:r>
                      <m:r>
                        <m:t>a</m:t>
                      </m:r>
                      <m:r>
                        <m:t>d</m:t>
                      </m:r>
                      <m:r>
                        <m:t>o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g</m:t>
                      </m:r>
                      <m:r>
                        <m:t>e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e</m:t>
                      </m:r>
                      <m:r>
                        <m:t>r</m:t>
                      </m:r>
                      <m:r>
                        <m:t>o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v</m:t>
                      </m:r>
                      <m:r>
                        <m:t>e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i</m:t>
                      </m:r>
                      <m:r>
                        <m:t>g</m:t>
                      </m:r>
                      <m:r>
                        <m:t>a</m:t>
                      </m:r>
                      <m:r>
                        <m:t>d</m:t>
                      </m:r>
                      <m:r>
                        <m:t>o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prob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length</a:t>
                </a:r>
                <a:r>
                  <a:rPr>
                    <a:latin typeface="Courier"/>
                  </a:rPr>
                  <a:t>(ingenieros)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N)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length</a:t>
                </a:r>
                <a:r>
                  <a:rPr>
                    <a:latin typeface="Courier"/>
                  </a:rPr>
                  <a:t>(investigadores)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N)</a:t>
                </a:r>
                <a:br/>
                <a:r>
                  <a:rPr>
                    <a:latin typeface="Courier"/>
                  </a:rPr>
                  <a:t>prob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paste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round</a:t>
                </a:r>
                <a:r>
                  <a:rPr>
                    <a:latin typeface="Courier"/>
                  </a:rPr>
                  <a:t>(prob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"%"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prob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"63.64 %"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Intersección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eventos</a:t>
            </a:r>
            <a:r>
              <a:rPr/>
              <a:t> </a:t>
            </a:r>
            <a:r>
              <a:rPr/>
              <a:t>independientes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Cuando son eventos excluyentes ¿Cuál es la probabilidad de ingenieros </a:t>
                </a:r>
                <a:r>
                  <a:rPr b="1"/>
                  <a:t>y</a:t>
                </a:r>
                <a:r>
                  <a:rPr/>
                  <a:t> humanistas?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∩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g</m:t>
                      </m:r>
                      <m:r>
                        <m:t>e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e</m:t>
                      </m:r>
                      <m:r>
                        <m:t>r</m:t>
                      </m:r>
                      <m:r>
                        <m:t>o</m:t>
                      </m:r>
                      <m:r>
                        <m:rPr>
                          <m:sty m:val="p"/>
                        </m:rPr>
                        <m:t>∩</m:t>
                      </m:r>
                      <m:r>
                        <m:t>h</m:t>
                      </m:r>
                      <m:r>
                        <m:t>u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a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g</m:t>
                      </m:r>
                      <m:r>
                        <m:t>e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e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h</m:t>
                      </m:r>
                      <m:r>
                        <m:t>u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n</m:t>
                      </m:r>
                      <m:r>
                        <m:t>i</m:t>
                      </m:r>
                      <m:r>
                        <m:t>s</m:t>
                      </m:r>
                      <m:r>
                        <m:t>t</m:t>
                      </m:r>
                      <m:r>
                        <m:t>a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prob.ingenieros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(ingenieros)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N</a:t>
            </a:r>
            <a:br/>
            <a:r>
              <a:rPr>
                <a:latin typeface="Courier"/>
              </a:rPr>
              <a:t>prob.humanistas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(humanistas)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N</a:t>
            </a:r>
            <a:br/>
            <a:br/>
            <a:r>
              <a:rPr>
                <a:latin typeface="Courier"/>
              </a:rPr>
              <a:t>prob.inter.ingenieros.humanistas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prob.ingenieros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prob.humanistas </a:t>
            </a:r>
            <a:br/>
            <a:br/>
            <a:r>
              <a:rPr>
                <a:latin typeface="Courier"/>
              </a:rPr>
              <a:t>prob.inter.ingenieros.humanistas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0.1652893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Comprobar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intersección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intersect</a:t>
            </a:r>
            <a:r>
              <a:rPr>
                <a:latin typeface="Courier"/>
              </a:rPr>
              <a:t>(ingenieros, humanistas)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"CRISTINA"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</a:t>
            </a:r>
            <a:r>
              <a:rPr/>
              <a:t> </a:t>
            </a:r>
            <a:r>
              <a:rPr/>
              <a:t>probabilidad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¿Cuánto representa esa intersección?.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f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length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intersect</a:t>
                </a:r>
                <a:r>
                  <a:rPr>
                    <a:latin typeface="Courier"/>
                  </a:rPr>
                  <a:t>(ingenieros, humanistas))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0.09090909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Calcular probabilidad para eventos independientes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Fundamento</a:t>
            </a:r>
            <a:r>
              <a:rPr/>
              <a:t> </a:t>
            </a:r>
            <a:r>
              <a:rPr/>
              <a:t>teórico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eventos independientes son aquelos eventos que no interfieren entre s+i o que son del tipo exclusuón mutua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eventos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ingenieros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"CARLOS"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"PATY"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"RUBEN"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"CRISTINA"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"LOURDES"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humanistas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"LUIS"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"ADRIANA"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"PEDRO"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"CRISTINA"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investigadores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"Xóchitl"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"Mary"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(ingenieros, humanistas, investigadores)</a:t>
            </a:r>
            <a:br/>
            <a:br/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Espacio</a:t>
            </a:r>
            <a:r>
              <a:rPr/>
              <a:t> </a:t>
            </a:r>
            <a:r>
              <a:rPr/>
              <a:t>muestral</a:t>
            </a:r>
            <a:r>
              <a:rPr/>
              <a:t> </a:t>
            </a:r>
            <a:r>
              <a:rPr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"CARLOS"   "PATY"     "RUBEN"    "CRISTINA" "LOURDES"  "LUIS"    
##  [7] "ADRIANA"  "PEDRO"    "CRISTINA" "Xóchitl"  "Mary"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Ingenieros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ingenieros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"CARLOS"   "PATY"     "RUBEN"    "CRISTINA" "LOURDES"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Humanistas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humanistas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"LUIS"     "ADRIANA"  "PEDRO"    "CRISTINA"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investigadores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"Xóchitl" "Mary"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Valor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 INDEPENDIENTES</dc:title>
  <dc:creator>Rubén Pizarro Gurrola</dc:creator>
  <cp:keywords/>
  <dcterms:created xsi:type="dcterms:W3CDTF">2021-11-20T00:10:31Z</dcterms:created>
  <dcterms:modified xsi:type="dcterms:W3CDTF">2021-11-20T00:10:31Z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19/11/2021</vt:lpwstr>
  </property>
  <property fmtid="{D5CDD505-2E9C-101B-9397-08002B2CF9AE}" pid="3" name="output">
    <vt:lpwstr>powerpoint_presentation</vt:lpwstr>
  </property>
</Properties>
</file>